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3" r:id="rId12"/>
    <p:sldId id="270" r:id="rId13"/>
    <p:sldId id="269" r:id="rId14"/>
    <p:sldId id="271" r:id="rId15"/>
    <p:sldId id="272" r:id="rId16"/>
    <p:sldId id="264" r:id="rId17"/>
    <p:sldId id="273" r:id="rId18"/>
    <p:sldId id="276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1" r:id="rId32"/>
    <p:sldId id="292" r:id="rId33"/>
    <p:sldId id="293" r:id="rId34"/>
    <p:sldId id="294" r:id="rId35"/>
    <p:sldId id="287" r:id="rId36"/>
    <p:sldId id="288" r:id="rId37"/>
    <p:sldId id="289" r:id="rId38"/>
    <p:sldId id="290" r:id="rId39"/>
    <p:sldId id="295" r:id="rId40"/>
    <p:sldId id="296" r:id="rId41"/>
    <p:sldId id="298" r:id="rId42"/>
    <p:sldId id="299" r:id="rId43"/>
    <p:sldId id="300" r:id="rId44"/>
    <p:sldId id="297" r:id="rId4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FAC37"/>
    <a:srgbClr val="FFEFA9"/>
    <a:srgbClr val="FFC53C"/>
    <a:srgbClr val="FFBB32"/>
    <a:srgbClr val="C00000"/>
    <a:srgbClr val="378CC3"/>
    <a:srgbClr val="F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7"/>
    <p:restoredTop sz="94759"/>
  </p:normalViewPr>
  <p:slideViewPr>
    <p:cSldViewPr snapToGrid="0" snapToObjects="1">
      <p:cViewPr varScale="1">
        <p:scale>
          <a:sx n="116" d="100"/>
          <a:sy n="116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2795D-84AD-7A47-A26B-883C543E82B2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08C4C-0EE1-BB45-9C68-0FF61EEAF2F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7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34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89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ED619-938D-804E-A1A0-C7E6A3AC7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AF4B6-E50A-4F4E-9FBA-FA86E6AF7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25EBB-BA85-3F41-BAF5-C2EEF9B4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4E852-AAAF-2744-91AA-3F34B90C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22CD-21B1-D341-93BD-27EE807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327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977EA-90FB-FA4F-A426-289C6DDA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255051-5836-3343-9C8A-923E95D6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56153-DAF0-1345-AA6D-C93DC8A9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F05FC-EDE4-FD47-863B-89B9EA9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9D728-B5DC-324C-B90E-69DB5D2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2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2E76C-749A-CC4F-BA3B-2068AE7DC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241E2-BF5E-6849-B2A1-FF17A6A6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3D7A2-06EA-D245-B777-70257D91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18D76-FBCE-614C-B08F-5099B43B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C4844-084F-5247-8201-D15E7B2B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1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75DF-EAC1-C646-9B66-20EC2569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009D6-1799-3849-A95E-8A6979451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FFCDE-1EE3-5B4F-82B3-17A6AB0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4AECD-84A5-A643-BE5C-AA68447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C4724-300C-674D-8739-C47449A9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4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88A96-9D98-A645-8C56-32657B9E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50C30-E71F-A24B-8E77-12F24FE9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8ABE5-722F-AA49-9299-45F98FB4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16D81-ADD2-8F4D-8824-6E77415D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C6F62-641D-574A-A157-5823741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3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88DE9-1382-9442-97CF-9DFB707C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7496-E8D9-904D-8E45-874F0D51C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9CD0-4179-3746-BB6A-2B36C6050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5E56F-3240-0C46-A212-49518B44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68917-E9E6-BB46-B9A8-4DA102E4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2A4D7-81FD-EF4E-82E2-4674690E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158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42E5A-B768-A34D-8266-BC5CC349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D9CD7-8C3A-AD41-81B7-0A60EC99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90A69-FB85-1A42-ADFC-B29C4590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FDC6-60FC-4F42-8335-7F1920C2D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4A149-7FA1-8243-8C98-0B036ED05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5CE5-266A-F140-A496-4993AC7B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3FDA6-86D2-864C-8E31-BD21A8F3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A0ED80-1427-1E45-A002-EA9A4D3E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11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C2CD6-7D91-0D4C-9030-94F20F91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919D84-C9FA-B54B-B66C-57272C10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8FF7D-B2CB-C14B-B75B-7FC4FFE6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DB7BF7-74A1-E04A-B846-D888CD1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92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4628DC-FC68-AA48-86BE-5639C5B8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DE7F5B-695F-5A40-BE64-6DE38CF3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A87C2-4FC1-434F-A668-1E9A0F4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204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8CA1A-4B21-C646-AE40-1588ED9B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02F2-AAC6-9F49-84E8-8AF55D03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55195-CB85-8942-B779-EA32A99B6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95E67C-522E-D74F-BBF8-DB7C0A46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04532-5B0F-C448-93DA-EAD65BE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7F9B6-A18A-FB4F-8454-52FBFDE9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60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C6A9-0F9B-6440-9B8D-23B2BE03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8618A-F42D-2F45-94EA-567354AF0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D96BB-B393-5545-9761-7F1F09DA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DBB5E-FA48-4349-9AA3-6A2EB45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9BB9B-5F0E-0341-911F-46F6BFF0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CA7001-46DE-E444-A0B3-BC3EFABE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2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50C029-98FE-7A40-A6A2-9DEEFC18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3492-1FFA-4545-BA8C-B5186494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0287B-3581-464B-88FD-A9DEF53D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3C35-8AFD-C84A-8793-9F754DE73821}" type="datetimeFigureOut">
              <a:rPr kumimoji="1" lang="ko-Kore-KR" altLang="en-US" smtClean="0"/>
              <a:t>2022. 9. 8.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4AF64-2B7B-1247-AE5F-F305E0203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EA29F-520D-C841-B059-2D6206D23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7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7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9.sv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1" y="293501"/>
            <a:ext cx="10478814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6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861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01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D1B1C-B8F3-C8CA-CC44-B5F25122B50A}"/>
              </a:ext>
            </a:extLst>
          </p:cNvPr>
          <p:cNvSpPr txBox="1"/>
          <p:nvPr/>
        </p:nvSpPr>
        <p:spPr>
          <a:xfrm>
            <a:off x="6695321" y="1334069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(POST)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CB70E-9E79-DD8B-1607-BBA1FAF0227F}"/>
              </a:ext>
            </a:extLst>
          </p:cNvPr>
          <p:cNvSpPr txBox="1"/>
          <p:nvPr/>
        </p:nvSpPr>
        <p:spPr>
          <a:xfrm>
            <a:off x="6695321" y="2237452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(GET)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C5C6D-4D75-8C7D-32B7-ABE9F3CC8E9C}"/>
              </a:ext>
            </a:extLst>
          </p:cNvPr>
          <p:cNvSpPr txBox="1"/>
          <p:nvPr/>
        </p:nvSpPr>
        <p:spPr>
          <a:xfrm>
            <a:off x="6695321" y="3306088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(PUT, PATCH)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6C922-A5D1-1B0F-8A48-43128FB5BC54}"/>
              </a:ext>
            </a:extLst>
          </p:cNvPr>
          <p:cNvSpPr txBox="1"/>
          <p:nvPr/>
        </p:nvSpPr>
        <p:spPr>
          <a:xfrm>
            <a:off x="6695321" y="412133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(DELETE)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363680-6E6C-2756-3676-9A7C62E4ADAA}"/>
              </a:ext>
            </a:extLst>
          </p:cNvPr>
          <p:cNvSpPr/>
          <p:nvPr/>
        </p:nvSpPr>
        <p:spPr>
          <a:xfrm>
            <a:off x="0" y="0"/>
            <a:ext cx="11457542" cy="676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D5591-33B6-549D-08DE-8E1AF9935EF2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11E67-8A2B-F277-1855-C2C79F59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9167" l="4762" r="94762">
                        <a14:foregroundMark x1="43333" y1="12917" x2="52857" y2="2083"/>
                        <a14:foregroundMark x1="45714" y1="4167" x2="54762" y2="7083"/>
                        <a14:foregroundMark x1="46190" y1="91667" x2="46190" y2="91667"/>
                        <a14:foregroundMark x1="49524" y1="92500" x2="49524" y2="92500"/>
                        <a14:foregroundMark x1="89524" y1="67917" x2="92857" y2="71667"/>
                        <a14:foregroundMark x1="95238" y1="84583" x2="94286" y2="92500"/>
                        <a14:foregroundMark x1="5714" y1="72917" x2="5238" y2="92500"/>
                        <a14:foregroundMark x1="91905" y1="99167" x2="91905" y2="9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643" y="209565"/>
            <a:ext cx="666857" cy="7599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EA143-7914-C22A-2649-645DDBEA8EC4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6A107-DE72-581B-46E2-19CA2909515E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42226-439A-4DD3-49F1-00E5405D35B9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B0D70-9133-B38F-5C42-2A9847F70A63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7EA18-E325-2CB6-4477-15886972B4B6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C0BF2B-0319-4433-840C-D6113FE0C655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A139A-4A0E-8D91-D7CF-0B452A847C5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DFD54-A3AD-3303-688A-E6C743B56B61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80F57-A6B0-F801-92F9-87D3D92FCF61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4481E9-ABB5-FBC2-F2D2-AC8831A33F47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/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blipFill>
                <a:blip r:embed="rId4"/>
                <a:stretch>
                  <a:fillRect l="-35294" r="-29412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8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9E59E2-A2BD-3FD1-6935-DD43A1EA6922}"/>
              </a:ext>
            </a:extLst>
          </p:cNvPr>
          <p:cNvSpPr/>
          <p:nvPr/>
        </p:nvSpPr>
        <p:spPr>
          <a:xfrm>
            <a:off x="2888948" y="1237386"/>
            <a:ext cx="1879212" cy="1766072"/>
          </a:xfrm>
          <a:prstGeom prst="rect">
            <a:avLst/>
          </a:prstGeom>
          <a:solidFill>
            <a:srgbClr val="FFECA1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1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A7E71F-685C-1DCC-D659-6A496FF02783}"/>
              </a:ext>
            </a:extLst>
          </p:cNvPr>
          <p:cNvSpPr/>
          <p:nvPr/>
        </p:nvSpPr>
        <p:spPr>
          <a:xfrm>
            <a:off x="3194742" y="1652299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C7F88-9AE4-FB22-0BB8-D93A115429AB}"/>
              </a:ext>
            </a:extLst>
          </p:cNvPr>
          <p:cNvSpPr/>
          <p:nvPr/>
        </p:nvSpPr>
        <p:spPr>
          <a:xfrm>
            <a:off x="5702948" y="1423989"/>
            <a:ext cx="1879212" cy="3278897"/>
          </a:xfrm>
          <a:prstGeom prst="rect">
            <a:avLst/>
          </a:prstGeom>
          <a:solidFill>
            <a:srgbClr val="B2EAF0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Consumer Group</a:t>
            </a: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3F7E62-5FF2-5E2F-BC47-0F800C99AC80}"/>
              </a:ext>
            </a:extLst>
          </p:cNvPr>
          <p:cNvSpPr/>
          <p:nvPr/>
        </p:nvSpPr>
        <p:spPr>
          <a:xfrm>
            <a:off x="6029962" y="214023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34E08E-6B8F-4950-481A-CBE13D7DA7D7}"/>
              </a:ext>
            </a:extLst>
          </p:cNvPr>
          <p:cNvSpPr/>
          <p:nvPr/>
        </p:nvSpPr>
        <p:spPr>
          <a:xfrm>
            <a:off x="6029962" y="3063438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5A237-BD0E-EE76-3D5E-A95DF0E061C1}"/>
              </a:ext>
            </a:extLst>
          </p:cNvPr>
          <p:cNvSpPr/>
          <p:nvPr/>
        </p:nvSpPr>
        <p:spPr>
          <a:xfrm>
            <a:off x="3194742" y="2112144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E011EB-F54C-AC1E-51B1-449F97632295}"/>
              </a:ext>
            </a:extLst>
          </p:cNvPr>
          <p:cNvSpPr/>
          <p:nvPr/>
        </p:nvSpPr>
        <p:spPr>
          <a:xfrm>
            <a:off x="3194742" y="2565325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8B44E-1E38-C809-5954-70C9DD7CC5E9}"/>
              </a:ext>
            </a:extLst>
          </p:cNvPr>
          <p:cNvSpPr/>
          <p:nvPr/>
        </p:nvSpPr>
        <p:spPr>
          <a:xfrm>
            <a:off x="2888947" y="3210056"/>
            <a:ext cx="1879211" cy="1766072"/>
          </a:xfrm>
          <a:prstGeom prst="rect">
            <a:avLst/>
          </a:prstGeom>
          <a:solidFill>
            <a:srgbClr val="FCA0EB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2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4B776-33C4-D3AE-BC17-3EBECD33C014}"/>
              </a:ext>
            </a:extLst>
          </p:cNvPr>
          <p:cNvSpPr/>
          <p:nvPr/>
        </p:nvSpPr>
        <p:spPr>
          <a:xfrm>
            <a:off x="3194742" y="3624969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1DB7C-9280-C122-FBB3-4EB624FD2404}"/>
              </a:ext>
            </a:extLst>
          </p:cNvPr>
          <p:cNvSpPr/>
          <p:nvPr/>
        </p:nvSpPr>
        <p:spPr>
          <a:xfrm>
            <a:off x="3194742" y="4084814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7DCB-0432-901A-41ED-678FA6E21DA2}"/>
              </a:ext>
            </a:extLst>
          </p:cNvPr>
          <p:cNvSpPr/>
          <p:nvPr/>
        </p:nvSpPr>
        <p:spPr>
          <a:xfrm>
            <a:off x="3194742" y="4537995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AC8552-B4B1-9770-EC40-B60C2F558850}"/>
              </a:ext>
            </a:extLst>
          </p:cNvPr>
          <p:cNvCxnSpPr>
            <a:cxnSpLocks/>
          </p:cNvCxnSpPr>
          <p:nvPr/>
        </p:nvCxnSpPr>
        <p:spPr>
          <a:xfrm>
            <a:off x="4572474" y="1837184"/>
            <a:ext cx="1326160" cy="4489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2DA247-FD2F-02B9-D836-B0EEB861941D}"/>
              </a:ext>
            </a:extLst>
          </p:cNvPr>
          <p:cNvCxnSpPr>
            <a:cxnSpLocks/>
          </p:cNvCxnSpPr>
          <p:nvPr/>
        </p:nvCxnSpPr>
        <p:spPr>
          <a:xfrm>
            <a:off x="4572474" y="2710224"/>
            <a:ext cx="1326157" cy="1526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58DFC0-8B38-A64D-7788-09C293EAA6D8}"/>
              </a:ext>
            </a:extLst>
          </p:cNvPr>
          <p:cNvCxnSpPr>
            <a:cxnSpLocks/>
          </p:cNvCxnSpPr>
          <p:nvPr/>
        </p:nvCxnSpPr>
        <p:spPr>
          <a:xfrm flipV="1">
            <a:off x="4572474" y="2501549"/>
            <a:ext cx="1326157" cy="126165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573DE0-B22B-F627-BA28-FD8FF4C6F354}"/>
              </a:ext>
            </a:extLst>
          </p:cNvPr>
          <p:cNvCxnSpPr>
            <a:cxnSpLocks/>
          </p:cNvCxnSpPr>
          <p:nvPr/>
        </p:nvCxnSpPr>
        <p:spPr>
          <a:xfrm flipV="1">
            <a:off x="4572474" y="4384713"/>
            <a:ext cx="1326157" cy="3181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DEE558-7F2A-5F3C-AE5E-34DE863EBB9A}"/>
              </a:ext>
            </a:extLst>
          </p:cNvPr>
          <p:cNvSpPr/>
          <p:nvPr/>
        </p:nvSpPr>
        <p:spPr>
          <a:xfrm>
            <a:off x="6029962" y="404977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C13DF4-47BE-6A4D-BF96-074A71F3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692905" y="3789802"/>
            <a:ext cx="1359906" cy="1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199922" y="1030077"/>
            <a:ext cx="12391921" cy="496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8258300-2E0E-1106-1F73-BBDDA09C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55" y="1200838"/>
            <a:ext cx="5218924" cy="392016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A49C3A-2C78-202F-7450-EBE2A92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70"/>
            <a:ext cx="5155182" cy="3928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D047F-0C6C-3012-2FBF-DDFADD14F389}"/>
              </a:ext>
            </a:extLst>
          </p:cNvPr>
          <p:cNvSpPr txBox="1"/>
          <p:nvPr/>
        </p:nvSpPr>
        <p:spPr>
          <a:xfrm>
            <a:off x="1820813" y="5390920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4669C-9F04-8A39-56E7-A1CEE3322418}"/>
              </a:ext>
            </a:extLst>
          </p:cNvPr>
          <p:cNvSpPr txBox="1"/>
          <p:nvPr/>
        </p:nvSpPr>
        <p:spPr>
          <a:xfrm>
            <a:off x="8640254" y="53909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지속 연결</a:t>
            </a:r>
          </a:p>
        </p:txBody>
      </p:sp>
    </p:spTree>
    <p:extLst>
      <p:ext uri="{BB962C8B-B14F-4D97-AF65-F5344CB8AC3E}">
        <p14:creationId xmlns:p14="http://schemas.microsoft.com/office/powerpoint/2010/main" val="269246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275422" y="129594"/>
            <a:ext cx="11821099" cy="6728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C4A3F2-7D76-8A8F-3858-063BED4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889157" y="465903"/>
            <a:ext cx="1359906" cy="14037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F789F4-C1D7-DFE2-CCDD-2E08B6B95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4" b="90000" l="10000" r="90000">
                        <a14:foregroundMark x1="48600" y1="6944" x2="48600" y2="6944"/>
                      </a14:backgroundRemoval>
                    </a14:imgEffect>
                  </a14:imgLayer>
                </a14:imgProps>
              </a:ext>
            </a:extLst>
          </a:blip>
          <a:srcRect l="22816" t="2559" r="22859" b="10307"/>
          <a:stretch/>
        </p:blipFill>
        <p:spPr>
          <a:xfrm>
            <a:off x="6663151" y="236863"/>
            <a:ext cx="960344" cy="166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DC0EF-4115-FBC6-7083-94C3029B2967}"/>
              </a:ext>
            </a:extLst>
          </p:cNvPr>
          <p:cNvSpPr txBox="1"/>
          <p:nvPr/>
        </p:nvSpPr>
        <p:spPr>
          <a:xfrm>
            <a:off x="2723904" y="1999560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Client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B566-E1EE-780A-8F5D-6AE2838FC225}"/>
              </a:ext>
            </a:extLst>
          </p:cNvPr>
          <p:cNvSpPr txBox="1"/>
          <p:nvPr/>
        </p:nvSpPr>
        <p:spPr>
          <a:xfrm>
            <a:off x="6337436" y="1999560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Server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318D8-A134-FF19-74C0-C0AF23469B97}"/>
              </a:ext>
            </a:extLst>
          </p:cNvPr>
          <p:cNvSpPr txBox="1"/>
          <p:nvPr/>
        </p:nvSpPr>
        <p:spPr>
          <a:xfrm>
            <a:off x="2812039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9346A-FF1F-E785-C78F-281C5AA6E8FB}"/>
              </a:ext>
            </a:extLst>
          </p:cNvPr>
          <p:cNvSpPr txBox="1"/>
          <p:nvPr/>
        </p:nvSpPr>
        <p:spPr>
          <a:xfrm>
            <a:off x="6663151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EF61D-CDCA-539D-AB00-323E6A33F1B4}"/>
              </a:ext>
            </a:extLst>
          </p:cNvPr>
          <p:cNvSpPr txBox="1"/>
          <p:nvPr/>
        </p:nvSpPr>
        <p:spPr>
          <a:xfrm>
            <a:off x="2723904" y="446733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sent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F6191-CE96-E01D-B879-90B81F731E9E}"/>
              </a:ext>
            </a:extLst>
          </p:cNvPr>
          <p:cNvSpPr txBox="1"/>
          <p:nvPr/>
        </p:nvSpPr>
        <p:spPr>
          <a:xfrm>
            <a:off x="6687195" y="38073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Listen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107B4-D549-5254-4733-2C0D9CB3F892}"/>
              </a:ext>
            </a:extLst>
          </p:cNvPr>
          <p:cNvSpPr txBox="1"/>
          <p:nvPr/>
        </p:nvSpPr>
        <p:spPr>
          <a:xfrm>
            <a:off x="2520322" y="58460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D381B-564C-7488-F00E-E4F93B6804C0}"/>
              </a:ext>
            </a:extLst>
          </p:cNvPr>
          <p:cNvSpPr txBox="1"/>
          <p:nvPr/>
        </p:nvSpPr>
        <p:spPr>
          <a:xfrm>
            <a:off x="6183851" y="51967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received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B58F6-84A2-2FF2-253B-8598ED0AED76}"/>
              </a:ext>
            </a:extLst>
          </p:cNvPr>
          <p:cNvSpPr txBox="1"/>
          <p:nvPr/>
        </p:nvSpPr>
        <p:spPr>
          <a:xfrm>
            <a:off x="6353744" y="6376384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0A014B-21A8-5743-AA81-7723F96AF1F1}"/>
              </a:ext>
            </a:extLst>
          </p:cNvPr>
          <p:cNvCxnSpPr>
            <a:cxnSpLocks/>
          </p:cNvCxnSpPr>
          <p:nvPr/>
        </p:nvCxnSpPr>
        <p:spPr>
          <a:xfrm>
            <a:off x="4249063" y="4704522"/>
            <a:ext cx="1846937" cy="6922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82A606-6568-6460-E137-AF4FBD428498}"/>
              </a:ext>
            </a:extLst>
          </p:cNvPr>
          <p:cNvCxnSpPr>
            <a:cxnSpLocks/>
          </p:cNvCxnSpPr>
          <p:nvPr/>
        </p:nvCxnSpPr>
        <p:spPr>
          <a:xfrm flipH="1">
            <a:off x="4249063" y="5485248"/>
            <a:ext cx="1846937" cy="4528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A5F051-5BCF-6FCF-6606-8C355E871256}"/>
              </a:ext>
            </a:extLst>
          </p:cNvPr>
          <p:cNvCxnSpPr>
            <a:cxnSpLocks/>
          </p:cNvCxnSpPr>
          <p:nvPr/>
        </p:nvCxnSpPr>
        <p:spPr>
          <a:xfrm>
            <a:off x="4249063" y="6026546"/>
            <a:ext cx="1846937" cy="58067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59663D-DDFC-3087-5320-8323AD98C37D}"/>
              </a:ext>
            </a:extLst>
          </p:cNvPr>
          <p:cNvSpPr txBox="1"/>
          <p:nvPr/>
        </p:nvSpPr>
        <p:spPr>
          <a:xfrm>
            <a:off x="4823717" y="45504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C09BE-C480-8693-7CB5-67C41DE3C9C5}"/>
              </a:ext>
            </a:extLst>
          </p:cNvPr>
          <p:cNvSpPr txBox="1"/>
          <p:nvPr/>
        </p:nvSpPr>
        <p:spPr>
          <a:xfrm>
            <a:off x="4273044" y="529370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SYN+ACK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0E1D0-AA38-031F-00EC-6FA88B00D433}"/>
              </a:ext>
            </a:extLst>
          </p:cNvPr>
          <p:cNvSpPr txBox="1"/>
          <p:nvPr/>
        </p:nvSpPr>
        <p:spPr>
          <a:xfrm>
            <a:off x="4845921" y="593809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4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EC7212D6-A752-605B-8460-8CE5F506E422}"/>
              </a:ext>
            </a:extLst>
          </p:cNvPr>
          <p:cNvSpPr/>
          <p:nvPr/>
        </p:nvSpPr>
        <p:spPr>
          <a:xfrm>
            <a:off x="1955031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C533A-978B-51A1-7DBF-FB6B9C82B3DE}"/>
              </a:ext>
            </a:extLst>
          </p:cNvPr>
          <p:cNvSpPr txBox="1"/>
          <p:nvPr/>
        </p:nvSpPr>
        <p:spPr>
          <a:xfrm>
            <a:off x="1649504" y="681213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" name="내부 저장소 3">
            <a:extLst>
              <a:ext uri="{FF2B5EF4-FFF2-40B4-BE49-F238E27FC236}">
                <a16:creationId xmlns:a16="http://schemas.microsoft.com/office/drawing/2014/main" id="{40641D50-033C-376F-342F-3DB781D982C9}"/>
              </a:ext>
            </a:extLst>
          </p:cNvPr>
          <p:cNvSpPr/>
          <p:nvPr/>
        </p:nvSpPr>
        <p:spPr>
          <a:xfrm>
            <a:off x="5282125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E8A2A-BBD3-D502-6AB3-1F6470C8D4DC}"/>
              </a:ext>
            </a:extLst>
          </p:cNvPr>
          <p:cNvSpPr txBox="1"/>
          <p:nvPr/>
        </p:nvSpPr>
        <p:spPr>
          <a:xfrm>
            <a:off x="5124271" y="681213"/>
            <a:ext cx="17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IP Address Table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4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18719" y="5137151"/>
            <a:ext cx="6295922" cy="1553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90463-E88E-A698-9481-9D885A4E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1" y="837541"/>
            <a:ext cx="2506950" cy="176661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FCDE531-5A73-739E-43AC-E62D0994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141" b="26403"/>
          <a:stretch/>
        </p:blipFill>
        <p:spPr>
          <a:xfrm>
            <a:off x="3909292" y="1443209"/>
            <a:ext cx="7993392" cy="1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0" y="293501"/>
            <a:ext cx="14286867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0C875-C9A4-D148-8D1F-EEFE748E559E}"/>
              </a:ext>
            </a:extLst>
          </p:cNvPr>
          <p:cNvSpPr/>
          <p:nvPr/>
        </p:nvSpPr>
        <p:spPr>
          <a:xfrm>
            <a:off x="1024862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Protocol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Stack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E563D40A-968D-4B46-8F61-801428C3EBE6}"/>
              </a:ext>
            </a:extLst>
          </p:cNvPr>
          <p:cNvSpPr/>
          <p:nvPr/>
        </p:nvSpPr>
        <p:spPr>
          <a:xfrm>
            <a:off x="12320193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292DF-8D8E-764B-BF01-35494D966CFD}"/>
              </a:ext>
            </a:extLst>
          </p:cNvPr>
          <p:cNvSpPr/>
          <p:nvPr/>
        </p:nvSpPr>
        <p:spPr>
          <a:xfrm>
            <a:off x="11964081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1677317"/>
            <a:ext cx="7185458" cy="42828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66BF8D-7CF6-80D7-712A-CB68490F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37" y="1729647"/>
            <a:ext cx="3385058" cy="41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DFB40-39FA-A511-9E19-B46707DA801F}"/>
              </a:ext>
            </a:extLst>
          </p:cNvPr>
          <p:cNvSpPr/>
          <p:nvPr/>
        </p:nvSpPr>
        <p:spPr>
          <a:xfrm>
            <a:off x="2024643" y="3536415"/>
            <a:ext cx="7185458" cy="2341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980501"/>
            <a:ext cx="7185458" cy="224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3A1643-C88A-F9B9-3ED7-D0111F0D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21" y="3632973"/>
            <a:ext cx="4034444" cy="2147968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6CCB50C-7855-BE4F-06A2-86FE0C6E9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3536949" y="1459204"/>
            <a:ext cx="4086724" cy="14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6B1098-985A-6327-39E7-A5150521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3" y="1136624"/>
            <a:ext cx="10355855" cy="4766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00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389C6C-6F28-2577-A6B1-D0C87F5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" y="1199760"/>
            <a:ext cx="9610880" cy="47033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551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EEDFF26-916C-3EEE-9017-DB6DC5457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01586"/>
              </p:ext>
            </p:extLst>
          </p:nvPr>
        </p:nvGraphicFramePr>
        <p:xfrm>
          <a:off x="176270" y="2872739"/>
          <a:ext cx="11710930" cy="252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186">
                  <a:extLst>
                    <a:ext uri="{9D8B030D-6E8A-4147-A177-3AD203B41FA5}">
                      <a16:colId xmlns:a16="http://schemas.microsoft.com/office/drawing/2014/main" val="2311589195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52694635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40104958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367496637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1667926996"/>
                    </a:ext>
                  </a:extLst>
                </a:gridCol>
              </a:tblGrid>
              <a:tr h="841842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GET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POST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PUT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DELETE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08628078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얻어온다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새로운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ore-KR" altLang="en-US" sz="1400" dirty="0"/>
                        <a:t>포스트를</a:t>
                      </a:r>
                      <a:r>
                        <a:rPr lang="ko-KR" altLang="en-US" sz="1400" dirty="0"/>
                        <a:t> 생성한다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삭제한다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38056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/posts/1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 가져온다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수정한다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삭제한다</a:t>
                      </a:r>
                      <a:endParaRPr lang="ko-Kore-KR" altLang="en-US" sz="1400" dirty="0"/>
                    </a:p>
                    <a:p>
                      <a:pPr algn="ctr"/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24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95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32907C-860A-59C3-6BE8-B5CC0BBB9F8D}"/>
              </a:ext>
            </a:extLst>
          </p:cNvPr>
          <p:cNvSpPr/>
          <p:nvPr/>
        </p:nvSpPr>
        <p:spPr>
          <a:xfrm>
            <a:off x="53256" y="813888"/>
            <a:ext cx="12085487" cy="5719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466DD-EBC4-9C50-6AE4-389A8E4C8F0F}"/>
              </a:ext>
            </a:extLst>
          </p:cNvPr>
          <p:cNvSpPr txBox="1"/>
          <p:nvPr/>
        </p:nvSpPr>
        <p:spPr>
          <a:xfrm>
            <a:off x="2868710" y="1333041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E3CDE-8BAD-9F8B-E939-ADBACB5B2EE4}"/>
              </a:ext>
            </a:extLst>
          </p:cNvPr>
          <p:cNvSpPr txBox="1"/>
          <p:nvPr/>
        </p:nvSpPr>
        <p:spPr>
          <a:xfrm>
            <a:off x="584472" y="133304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8116E-6D9B-887F-FD29-52DBAEA1B00B}"/>
              </a:ext>
            </a:extLst>
          </p:cNvPr>
          <p:cNvSpPr txBox="1"/>
          <p:nvPr/>
        </p:nvSpPr>
        <p:spPr>
          <a:xfrm>
            <a:off x="2868710" y="1922709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14573-67CD-7B57-F885-14DEDA81323A}"/>
              </a:ext>
            </a:extLst>
          </p:cNvPr>
          <p:cNvSpPr txBox="1"/>
          <p:nvPr/>
        </p:nvSpPr>
        <p:spPr>
          <a:xfrm>
            <a:off x="536270" y="1916934"/>
            <a:ext cx="14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Subnet Mask:</a:t>
            </a:r>
            <a:endParaRPr kumimoji="1" lang="ko-Kore-KR" altLang="en-US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46F000F-0226-A303-DAF4-9E8A4105144A}"/>
              </a:ext>
            </a:extLst>
          </p:cNvPr>
          <p:cNvCxnSpPr/>
          <p:nvPr/>
        </p:nvCxnSpPr>
        <p:spPr>
          <a:xfrm>
            <a:off x="289516" y="2577947"/>
            <a:ext cx="720253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493A12-0B99-D09C-A9D4-402129E90118}"/>
              </a:ext>
            </a:extLst>
          </p:cNvPr>
          <p:cNvSpPr txBox="1"/>
          <p:nvPr/>
        </p:nvSpPr>
        <p:spPr>
          <a:xfrm>
            <a:off x="2868710" y="2842352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7" name="왼쪽 대괄호[L] 16">
            <a:extLst>
              <a:ext uri="{FF2B5EF4-FFF2-40B4-BE49-F238E27FC236}">
                <a16:creationId xmlns:a16="http://schemas.microsoft.com/office/drawing/2014/main" id="{D98F5A30-FD63-8067-92B3-BC7E5A784C68}"/>
              </a:ext>
            </a:extLst>
          </p:cNvPr>
          <p:cNvSpPr/>
          <p:nvPr/>
        </p:nvSpPr>
        <p:spPr>
          <a:xfrm rot="16200000">
            <a:off x="4640577" y="1533241"/>
            <a:ext cx="126426" cy="3483313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왼쪽 대괄호[L] 17">
            <a:extLst>
              <a:ext uri="{FF2B5EF4-FFF2-40B4-BE49-F238E27FC236}">
                <a16:creationId xmlns:a16="http://schemas.microsoft.com/office/drawing/2014/main" id="{119264C1-05E8-E787-138D-EEABB5DDE33E}"/>
              </a:ext>
            </a:extLst>
          </p:cNvPr>
          <p:cNvSpPr/>
          <p:nvPr/>
        </p:nvSpPr>
        <p:spPr>
          <a:xfrm rot="5400000" flipV="1">
            <a:off x="3934447" y="195478"/>
            <a:ext cx="176267" cy="21429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690653-62D3-675E-26EF-49C96C3CA989}"/>
              </a:ext>
            </a:extLst>
          </p:cNvPr>
          <p:cNvSpPr txBox="1"/>
          <p:nvPr/>
        </p:nvSpPr>
        <p:spPr>
          <a:xfrm>
            <a:off x="3291450" y="840253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ea typeface="BM HANNA Air OTF" panose="020B0600000101010101"/>
              </a:rPr>
              <a:t>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943DE-123B-AD71-2175-87810220AF59}"/>
              </a:ext>
            </a:extLst>
          </p:cNvPr>
          <p:cNvSpPr txBox="1"/>
          <p:nvPr/>
        </p:nvSpPr>
        <p:spPr>
          <a:xfrm>
            <a:off x="3234704" y="3411739"/>
            <a:ext cx="3038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ea typeface="BM HANNA Air OTF" panose="020B0600000101010101"/>
              </a:rPr>
              <a:t>서브넷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ko-KR" altLang="en-US" sz="1600" dirty="0" err="1">
                <a:ea typeface="BM HANNA Air OTF" panose="020B0600000101010101"/>
              </a:rPr>
              <a:t>마스킹</a:t>
            </a:r>
            <a:r>
              <a:rPr kumimoji="1" lang="ko-KR" altLang="en-US" sz="1600" dirty="0">
                <a:ea typeface="BM HANNA Air OTF" panose="020B0600000101010101"/>
              </a:rPr>
              <a:t> 후 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9B0B3-A907-8285-A469-190C88AF23F4}"/>
              </a:ext>
            </a:extLst>
          </p:cNvPr>
          <p:cNvSpPr txBox="1"/>
          <p:nvPr/>
        </p:nvSpPr>
        <p:spPr>
          <a:xfrm>
            <a:off x="3291450" y="3750293"/>
            <a:ext cx="884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ea typeface="BM HANNA Air OTF" panose="020B0600000101010101"/>
              </a:rPr>
              <a:t>=&gt;</a:t>
            </a:r>
            <a:r>
              <a:rPr kumimoji="1" lang="ko-KR" altLang="en-US" sz="1600" dirty="0">
                <a:ea typeface="BM HANNA Air OTF" panose="020B0600000101010101"/>
              </a:rPr>
              <a:t> 뒤의 </a:t>
            </a:r>
            <a:r>
              <a:rPr kumimoji="1" lang="en-US" altLang="ko-KR" sz="1600" dirty="0">
                <a:ea typeface="BM HANNA Air OTF" panose="020B0600000101010101"/>
              </a:rPr>
              <a:t>10</a:t>
            </a:r>
            <a:r>
              <a:rPr kumimoji="1" lang="ko-KR" altLang="en-US" sz="1600" dirty="0">
                <a:ea typeface="BM HANNA Air OTF" panose="020B0600000101010101"/>
              </a:rPr>
              <a:t>개의 </a:t>
            </a:r>
            <a:r>
              <a:rPr kumimoji="1" lang="en-US" altLang="ko-KR" sz="1600" dirty="0">
                <a:ea typeface="BM HANNA Air OTF" panose="020B0600000101010101"/>
              </a:rPr>
              <a:t>0</a:t>
            </a:r>
            <a:r>
              <a:rPr kumimoji="1" lang="ko-KR" altLang="en-US" sz="1600" dirty="0">
                <a:ea typeface="BM HANNA Air OTF" panose="020B0600000101010101"/>
              </a:rPr>
              <a:t>을 이제 바꿔가며 서브넷을 계속 만들 수 있다 </a:t>
            </a:r>
            <a:r>
              <a:rPr kumimoji="1" lang="en-US" altLang="ko-KR" sz="1600" dirty="0">
                <a:ea typeface="BM HANNA Air OTF" panose="020B0600000101010101"/>
              </a:rPr>
              <a:t>-&gt;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en-US" altLang="ko-KR" sz="1600" dirty="0">
                <a:ea typeface="BM HANNA Air OTF" panose="020B0600000101010101"/>
              </a:rPr>
              <a:t>1024</a:t>
            </a:r>
            <a:r>
              <a:rPr kumimoji="1" lang="ko-KR" altLang="en-US" sz="1600" dirty="0">
                <a:ea typeface="BM HANNA Air OTF" panose="020B0600000101010101"/>
              </a:rPr>
              <a:t>개의 서브넷을 만들 수 있다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81A39-EEE4-35A9-29C3-38465D013BE4}"/>
              </a:ext>
            </a:extLst>
          </p:cNvPr>
          <p:cNvSpPr txBox="1"/>
          <p:nvPr/>
        </p:nvSpPr>
        <p:spPr>
          <a:xfrm>
            <a:off x="347611" y="4299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70878F-52B7-C584-E68B-57BE985B2190}"/>
              </a:ext>
            </a:extLst>
          </p:cNvPr>
          <p:cNvSpPr txBox="1"/>
          <p:nvPr/>
        </p:nvSpPr>
        <p:spPr>
          <a:xfrm>
            <a:off x="347611" y="502888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8B974-1EEF-3BF7-E0A7-97DD6A50ED7A}"/>
              </a:ext>
            </a:extLst>
          </p:cNvPr>
          <p:cNvSpPr txBox="1"/>
          <p:nvPr/>
        </p:nvSpPr>
        <p:spPr>
          <a:xfrm>
            <a:off x="347611" y="5446307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DCDCBF-B55F-3E40-E370-BD4B9813E361}"/>
              </a:ext>
            </a:extLst>
          </p:cNvPr>
          <p:cNvSpPr txBox="1"/>
          <p:nvPr/>
        </p:nvSpPr>
        <p:spPr>
          <a:xfrm>
            <a:off x="347611" y="6052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E854DB-331E-DACD-AE5F-65785C0BE684}"/>
              </a:ext>
            </a:extLst>
          </p:cNvPr>
          <p:cNvSpPr txBox="1"/>
          <p:nvPr/>
        </p:nvSpPr>
        <p:spPr>
          <a:xfrm>
            <a:off x="4958168" y="429657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B068DB-DD76-6362-D0AB-CE444DC2DDBF}"/>
              </a:ext>
            </a:extLst>
          </p:cNvPr>
          <p:cNvSpPr txBox="1"/>
          <p:nvPr/>
        </p:nvSpPr>
        <p:spPr>
          <a:xfrm>
            <a:off x="347611" y="461872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AB20C1-D765-E688-B5B0-9A3CD4E4347A}"/>
              </a:ext>
            </a:extLst>
          </p:cNvPr>
          <p:cNvSpPr txBox="1"/>
          <p:nvPr/>
        </p:nvSpPr>
        <p:spPr>
          <a:xfrm>
            <a:off x="4958168" y="462708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F99F76-76C4-FCC0-2108-52489279F0D4}"/>
              </a:ext>
            </a:extLst>
          </p:cNvPr>
          <p:cNvSpPr txBox="1"/>
          <p:nvPr/>
        </p:nvSpPr>
        <p:spPr>
          <a:xfrm>
            <a:off x="4958168" y="50236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5E1E2-2FDC-3EB3-A6CA-86BD3EF9271A}"/>
              </a:ext>
            </a:extLst>
          </p:cNvPr>
          <p:cNvSpPr txBox="1"/>
          <p:nvPr/>
        </p:nvSpPr>
        <p:spPr>
          <a:xfrm>
            <a:off x="4958168" y="544233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6A1169-1190-D571-EC46-BA08EEF7E9C1}"/>
              </a:ext>
            </a:extLst>
          </p:cNvPr>
          <p:cNvSpPr txBox="1"/>
          <p:nvPr/>
        </p:nvSpPr>
        <p:spPr>
          <a:xfrm>
            <a:off x="4958168" y="60372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p:sp>
        <p:nvSpPr>
          <p:cNvPr id="35" name="왼쪽 대괄호[L] 34">
            <a:extLst>
              <a:ext uri="{FF2B5EF4-FFF2-40B4-BE49-F238E27FC236}">
                <a16:creationId xmlns:a16="http://schemas.microsoft.com/office/drawing/2014/main" id="{D252C98E-3CDB-928D-ABD5-8371A0FA9C06}"/>
              </a:ext>
            </a:extLst>
          </p:cNvPr>
          <p:cNvSpPr/>
          <p:nvPr/>
        </p:nvSpPr>
        <p:spPr>
          <a:xfrm rot="10800000" flipV="1">
            <a:off x="6720189" y="4349574"/>
            <a:ext cx="163827" cy="19486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5E0883-E0B9-0BD6-6FBE-7DF97F9296E3}"/>
              </a:ext>
            </a:extLst>
          </p:cNvPr>
          <p:cNvSpPr txBox="1"/>
          <p:nvPr/>
        </p:nvSpPr>
        <p:spPr>
          <a:xfrm>
            <a:off x="6954226" y="5023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1024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서브넷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192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E7E-5CF0-D5EF-3803-A515C0621DD5}"/>
              </a:ext>
            </a:extLst>
          </p:cNvPr>
          <p:cNvSpPr/>
          <p:nvPr/>
        </p:nvSpPr>
        <p:spPr>
          <a:xfrm>
            <a:off x="269164" y="150801"/>
            <a:ext cx="11838374" cy="65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108F8840-2D66-2A21-8894-86C5BD6254F9}"/>
              </a:ext>
            </a:extLst>
          </p:cNvPr>
          <p:cNvSpPr/>
          <p:nvPr/>
        </p:nvSpPr>
        <p:spPr>
          <a:xfrm>
            <a:off x="6698223" y="2382396"/>
            <a:ext cx="1799441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A7097695-E935-2461-C8F0-4AFC25AED072}"/>
              </a:ext>
            </a:extLst>
          </p:cNvPr>
          <p:cNvSpPr/>
          <p:nvPr/>
        </p:nvSpPr>
        <p:spPr>
          <a:xfrm>
            <a:off x="2606047" y="2382396"/>
            <a:ext cx="1618993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85116B2-C9CC-8663-DA16-89FFDF01B98E}"/>
              </a:ext>
            </a:extLst>
          </p:cNvPr>
          <p:cNvSpPr/>
          <p:nvPr/>
        </p:nvSpPr>
        <p:spPr>
          <a:xfrm>
            <a:off x="4502456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CEF3B194-C069-E216-6B69-55B328F681E0}"/>
              </a:ext>
            </a:extLst>
          </p:cNvPr>
          <p:cNvSpPr/>
          <p:nvPr/>
        </p:nvSpPr>
        <p:spPr>
          <a:xfrm>
            <a:off x="9834506" y="2382396"/>
            <a:ext cx="2120720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1C82266-869D-99C1-A2B3-26DB24932763}"/>
              </a:ext>
            </a:extLst>
          </p:cNvPr>
          <p:cNvSpPr/>
          <p:nvPr/>
        </p:nvSpPr>
        <p:spPr>
          <a:xfrm>
            <a:off x="536270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4C77-A0FF-48F5-FCE3-7E8DBC936634}"/>
              </a:ext>
            </a:extLst>
          </p:cNvPr>
          <p:cNvSpPr txBox="1"/>
          <p:nvPr/>
        </p:nvSpPr>
        <p:spPr>
          <a:xfrm>
            <a:off x="843235" y="2197731"/>
            <a:ext cx="12939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35F9-8D31-AF3A-7EAF-DF976846E098}"/>
              </a:ext>
            </a:extLst>
          </p:cNvPr>
          <p:cNvSpPr txBox="1"/>
          <p:nvPr/>
        </p:nvSpPr>
        <p:spPr>
          <a:xfrm>
            <a:off x="2767106" y="2197731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0A6DF-D6D5-6EEB-D1CB-9252405C4387}"/>
              </a:ext>
            </a:extLst>
          </p:cNvPr>
          <p:cNvSpPr txBox="1"/>
          <p:nvPr/>
        </p:nvSpPr>
        <p:spPr>
          <a:xfrm>
            <a:off x="4607036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26E7B-814A-7D96-0AAD-C2AFB4CE88B8}"/>
              </a:ext>
            </a:extLst>
          </p:cNvPr>
          <p:cNvSpPr txBox="1"/>
          <p:nvPr/>
        </p:nvSpPr>
        <p:spPr>
          <a:xfrm>
            <a:off x="6795814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6432E-B334-1471-1CA8-353A86731AD9}"/>
              </a:ext>
            </a:extLst>
          </p:cNvPr>
          <p:cNvSpPr txBox="1"/>
          <p:nvPr/>
        </p:nvSpPr>
        <p:spPr>
          <a:xfrm>
            <a:off x="9845386" y="2197731"/>
            <a:ext cx="17620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/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blipFill>
                <a:blip r:embed="rId2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DDBDD36-E173-64A2-7267-54B0381B1BEE}"/>
              </a:ext>
            </a:extLst>
          </p:cNvPr>
          <p:cNvSpPr txBox="1"/>
          <p:nvPr/>
        </p:nvSpPr>
        <p:spPr>
          <a:xfrm>
            <a:off x="5172864" y="35306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FF67708-85E5-5FCF-060D-539528B9A026}"/>
              </a:ext>
            </a:extLst>
          </p:cNvPr>
          <p:cNvCxnSpPr>
            <a:stCxn id="15" idx="2"/>
            <a:endCxn id="9" idx="0"/>
          </p:cNvCxnSpPr>
          <p:nvPr/>
        </p:nvCxnSpPr>
        <p:spPr>
          <a:xfrm flipH="1">
            <a:off x="1490207" y="722396"/>
            <a:ext cx="432962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F65DDEC-5649-E0CC-7782-1216371D15B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flipH="1">
            <a:off x="3472588" y="722396"/>
            <a:ext cx="2347248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CC8B664-8AD7-48AE-1DEB-907A220F7F82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5371027" y="722396"/>
            <a:ext cx="44880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9DEF07E-938F-641D-8C0E-A1440F10C078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819836" y="722396"/>
            <a:ext cx="1672565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627D2CF-FAD2-2134-7E11-9DAF1FE83B7A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5819836" y="722396"/>
            <a:ext cx="4906561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AADD06-067B-6CE4-8D54-2F2D66B5ECC8}"/>
              </a:ext>
            </a:extLst>
          </p:cNvPr>
          <p:cNvSpPr txBox="1"/>
          <p:nvPr/>
        </p:nvSpPr>
        <p:spPr>
          <a:xfrm>
            <a:off x="5203506" y="860895"/>
            <a:ext cx="142212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subneting</a:t>
            </a:r>
            <a:endParaRPr kumimoji="1" lang="ko-Kore-KR" alt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057EBD-E7D2-5CDC-C546-6805D5085F52}"/>
              </a:ext>
            </a:extLst>
          </p:cNvPr>
          <p:cNvSpPr txBox="1"/>
          <p:nvPr/>
        </p:nvSpPr>
        <p:spPr>
          <a:xfrm>
            <a:off x="681331" y="2825692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62676-22AA-B40B-D129-1A0702CC55BC}"/>
              </a:ext>
            </a:extLst>
          </p:cNvPr>
          <p:cNvSpPr txBox="1"/>
          <p:nvPr/>
        </p:nvSpPr>
        <p:spPr>
          <a:xfrm>
            <a:off x="681331" y="340958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150.150.0.2/26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4AD341-D9E3-90D5-419B-117BA214B25E}"/>
              </a:ext>
            </a:extLst>
          </p:cNvPr>
          <p:cNvSpPr txBox="1"/>
          <p:nvPr/>
        </p:nvSpPr>
        <p:spPr>
          <a:xfrm>
            <a:off x="615229" y="496296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150.150.0.63/26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/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3B2CFD2-438E-F86B-F759-CCB14F511BD7}"/>
              </a:ext>
            </a:extLst>
          </p:cNvPr>
          <p:cNvSpPr txBox="1"/>
          <p:nvPr/>
        </p:nvSpPr>
        <p:spPr>
          <a:xfrm>
            <a:off x="4526220" y="282569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150.150.0.129/26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9AFD62-5382-1422-3C44-801AB0086CAF}"/>
              </a:ext>
            </a:extLst>
          </p:cNvPr>
          <p:cNvSpPr txBox="1"/>
          <p:nvPr/>
        </p:nvSpPr>
        <p:spPr>
          <a:xfrm>
            <a:off x="4526220" y="340958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150.150.0.130/26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F90350-AD7D-3FB2-56D2-32E37CE67C8A}"/>
              </a:ext>
            </a:extLst>
          </p:cNvPr>
          <p:cNvSpPr txBox="1"/>
          <p:nvPr/>
        </p:nvSpPr>
        <p:spPr>
          <a:xfrm>
            <a:off x="4460118" y="496296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150.150.0.191/26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/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CBF7175-3427-6525-CD36-21360760F265}"/>
              </a:ext>
            </a:extLst>
          </p:cNvPr>
          <p:cNvSpPr txBox="1"/>
          <p:nvPr/>
        </p:nvSpPr>
        <p:spPr>
          <a:xfrm>
            <a:off x="9869399" y="282569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150.150.255.193/26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721225-0C07-4910-23CB-F88E6E830EF8}"/>
              </a:ext>
            </a:extLst>
          </p:cNvPr>
          <p:cNvSpPr txBox="1"/>
          <p:nvPr/>
        </p:nvSpPr>
        <p:spPr>
          <a:xfrm>
            <a:off x="9869399" y="3409586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150.150.255.194/26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2FC125-D202-2220-5A83-6D96F31F5D9D}"/>
              </a:ext>
            </a:extLst>
          </p:cNvPr>
          <p:cNvSpPr txBox="1"/>
          <p:nvPr/>
        </p:nvSpPr>
        <p:spPr>
          <a:xfrm>
            <a:off x="9803297" y="4962965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150.150.255.255/26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/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/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/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/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아래쪽 화살표[D] 69">
            <a:extLst>
              <a:ext uri="{FF2B5EF4-FFF2-40B4-BE49-F238E27FC236}">
                <a16:creationId xmlns:a16="http://schemas.microsoft.com/office/drawing/2014/main" id="{1358C533-0A14-CD4D-8819-AA2F385A9CED}"/>
              </a:ext>
            </a:extLst>
          </p:cNvPr>
          <p:cNvSpPr/>
          <p:nvPr/>
        </p:nvSpPr>
        <p:spPr>
          <a:xfrm>
            <a:off x="5143641" y="5389869"/>
            <a:ext cx="484742" cy="59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52DC19-CB29-4336-824C-E7BF70F23045}"/>
              </a:ext>
            </a:extLst>
          </p:cNvPr>
          <p:cNvSpPr txBox="1"/>
          <p:nvPr/>
        </p:nvSpPr>
        <p:spPr>
          <a:xfrm>
            <a:off x="3000466" y="6152786"/>
            <a:ext cx="4491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62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개의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IP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주소</a:t>
            </a:r>
            <a:r>
              <a:rPr kumimoji="1" lang="ko-KR" altLang="en-US" dirty="0"/>
              <a:t>와 </a:t>
            </a:r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r>
              <a:rPr kumimoji="1" lang="ko-KR" altLang="en-US" dirty="0">
                <a:solidFill>
                  <a:srgbClr val="C00000"/>
                </a:solidFill>
              </a:rPr>
              <a:t>개의 브로드 캐스트 주소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5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050C28-0B04-3151-0AB8-08F70D3F8512}"/>
              </a:ext>
            </a:extLst>
          </p:cNvPr>
          <p:cNvSpPr/>
          <p:nvPr/>
        </p:nvSpPr>
        <p:spPr>
          <a:xfrm>
            <a:off x="1562548" y="1287596"/>
            <a:ext cx="8692701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5BD96-9AFD-9A4F-BCDC-BFDAA808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87500"/>
            <a:ext cx="7772400" cy="3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8DB9A2-49EC-EC4B-6F54-82CD9BDEC837}"/>
              </a:ext>
            </a:extLst>
          </p:cNvPr>
          <p:cNvSpPr/>
          <p:nvPr/>
        </p:nvSpPr>
        <p:spPr>
          <a:xfrm>
            <a:off x="2384642" y="3139807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5BAF11-2A6C-1380-7E18-BFE1D87E4F9B}"/>
              </a:ext>
            </a:extLst>
          </p:cNvPr>
          <p:cNvSpPr/>
          <p:nvPr/>
        </p:nvSpPr>
        <p:spPr>
          <a:xfrm>
            <a:off x="2651988" y="1090669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8D01AB-F7AC-1EB5-67D2-324C2920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39" y="1313150"/>
            <a:ext cx="2590800" cy="5080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98586D5-AD13-B35D-624D-FED3E439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339" y="3247604"/>
            <a:ext cx="3340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C96532-2F2D-F4FF-8E64-67D1F2AE4B90}"/>
              </a:ext>
            </a:extLst>
          </p:cNvPr>
          <p:cNvSpPr/>
          <p:nvPr/>
        </p:nvSpPr>
        <p:spPr>
          <a:xfrm>
            <a:off x="1100456" y="1287596"/>
            <a:ext cx="9211332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50D328-2A13-A72B-851A-7FA5B2F8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826" y="1651000"/>
            <a:ext cx="552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/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1353104" y="3325656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688221" y="4486144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Client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2795544" y="3837538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3299010" y="4769629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2942898" y="4435366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1195553" y="1807778"/>
            <a:ext cx="1954716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The Nearest 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7B63B25-3AC0-6F4C-8A90-24BAEF378BDE}"/>
              </a:ext>
            </a:extLst>
          </p:cNvPr>
          <p:cNvSpPr/>
          <p:nvPr/>
        </p:nvSpPr>
        <p:spPr>
          <a:xfrm>
            <a:off x="3299010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1CCEF-49C7-CB46-97E6-F7396497247E}"/>
              </a:ext>
            </a:extLst>
          </p:cNvPr>
          <p:cNvSpPr/>
          <p:nvPr/>
        </p:nvSpPr>
        <p:spPr>
          <a:xfrm>
            <a:off x="3990068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Root Domain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173257-8DA9-2B47-BAF6-20D498D8F609}"/>
              </a:ext>
            </a:extLst>
          </p:cNvPr>
          <p:cNvSpPr/>
          <p:nvPr/>
        </p:nvSpPr>
        <p:spPr>
          <a:xfrm>
            <a:off x="6529132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com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D6E8DA-E296-6C46-A986-717A85203509}"/>
              </a:ext>
            </a:extLst>
          </p:cNvPr>
          <p:cNvSpPr/>
          <p:nvPr/>
        </p:nvSpPr>
        <p:spPr>
          <a:xfrm>
            <a:off x="899076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</a:t>
            </a:r>
            <a:r>
              <a:rPr kumimoji="1" lang="en-US" altLang="ko-Kore-KR" sz="2400" b="1" dirty="0" err="1">
                <a:solidFill>
                  <a:schemeClr val="tx1"/>
                </a:solidFill>
              </a:rPr>
              <a:t>naver</a:t>
            </a:r>
            <a:endParaRPr kumimoji="1" lang="en-US" altLang="ko-Kore-KR" sz="2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6A5254C3-1278-0841-AD01-BAC34D9C7623}"/>
              </a:ext>
            </a:extLst>
          </p:cNvPr>
          <p:cNvSpPr/>
          <p:nvPr/>
        </p:nvSpPr>
        <p:spPr>
          <a:xfrm>
            <a:off x="5821492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1B35063-6930-E147-95FE-61F896961C59}"/>
              </a:ext>
            </a:extLst>
          </p:cNvPr>
          <p:cNvSpPr/>
          <p:nvPr/>
        </p:nvSpPr>
        <p:spPr>
          <a:xfrm>
            <a:off x="832295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26CBFB-7C28-7049-9530-E11D7E0BB585}"/>
              </a:ext>
            </a:extLst>
          </p:cNvPr>
          <p:cNvSpPr/>
          <p:nvPr/>
        </p:nvSpPr>
        <p:spPr>
          <a:xfrm>
            <a:off x="1145018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www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F5251159-B7FE-B344-A6C2-C6A90B4440E2}"/>
              </a:ext>
            </a:extLst>
          </p:cNvPr>
          <p:cNvSpPr/>
          <p:nvPr/>
        </p:nvSpPr>
        <p:spPr>
          <a:xfrm>
            <a:off x="1078237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/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6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 l="-40000" r="-40000" b="-4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E7B391-357A-2544-810C-47DE62DDB197}"/>
              </a:ext>
            </a:extLst>
          </p:cNvPr>
          <p:cNvSpPr/>
          <p:nvPr/>
        </p:nvSpPr>
        <p:spPr>
          <a:xfrm>
            <a:off x="11030607" y="3973701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 err="1"/>
              <a:t>www.naver.com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948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F9085E-6164-2390-1CEB-F2B3EE58FF17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FA116A-716A-275B-D1BE-E233BC2AF7FD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3EAA6-DCA0-9964-541E-115745E526DB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D2568-3FE4-68E7-6039-C48F4351E475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FF06B8-84BC-453D-3A87-2DF53C244E1C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EEDC1-ED88-A4C7-29FC-503C21FB422E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1096E-5F84-0B40-52FB-511A1AEF8B3D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2AFCF-9D05-83DF-76CE-EF7023CAB82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122FD-25CF-F4F1-8FBC-3C7A7C10A40D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374323-122A-3275-4F48-D5D83E7875B5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2D0876-1556-3E15-C1BB-532B12910465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93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61E779-41FB-2067-16A0-A14ECDA67C19}"/>
              </a:ext>
            </a:extLst>
          </p:cNvPr>
          <p:cNvSpPr/>
          <p:nvPr/>
        </p:nvSpPr>
        <p:spPr>
          <a:xfrm>
            <a:off x="1200839" y="1507585"/>
            <a:ext cx="9882130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132621-BB3B-6CAC-7731-458FF9B6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65300"/>
            <a:ext cx="6502400" cy="332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D9710D-B61B-017D-6341-9973A90382F8}"/>
              </a:ext>
            </a:extLst>
          </p:cNvPr>
          <p:cNvSpPr txBox="1"/>
          <p:nvPr/>
        </p:nvSpPr>
        <p:spPr>
          <a:xfrm>
            <a:off x="4090930" y="2798285"/>
            <a:ext cx="81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719C9-6E70-1C75-479D-BE79ED70F56E}"/>
              </a:ext>
            </a:extLst>
          </p:cNvPr>
          <p:cNvSpPr txBox="1"/>
          <p:nvPr/>
        </p:nvSpPr>
        <p:spPr>
          <a:xfrm>
            <a:off x="1289306" y="2428953"/>
            <a:ext cx="1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Web 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호 14">
            <a:extLst>
              <a:ext uri="{FF2B5EF4-FFF2-40B4-BE49-F238E27FC236}">
                <a16:creationId xmlns:a16="http://schemas.microsoft.com/office/drawing/2014/main" id="{2FBDEC11-7463-C64B-34A4-A5C473068B01}"/>
              </a:ext>
            </a:extLst>
          </p:cNvPr>
          <p:cNvSpPr/>
          <p:nvPr/>
        </p:nvSpPr>
        <p:spPr>
          <a:xfrm rot="13484801">
            <a:off x="2573613" y="1865149"/>
            <a:ext cx="1638116" cy="1511739"/>
          </a:xfrm>
          <a:prstGeom prst="arc">
            <a:avLst>
              <a:gd name="adj1" fmla="val 16200000"/>
              <a:gd name="adj2" fmla="val 25861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3541-090F-DB43-8D33-F583BC31A752}"/>
              </a:ext>
            </a:extLst>
          </p:cNvPr>
          <p:cNvSpPr txBox="1"/>
          <p:nvPr/>
        </p:nvSpPr>
        <p:spPr>
          <a:xfrm>
            <a:off x="2844800" y="5479354"/>
            <a:ext cx="6083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</a:rPr>
              <a:t>응용 계층에서 </a:t>
            </a:r>
            <a:r>
              <a:rPr kumimoji="1" lang="en-US" altLang="ko-KR" b="1" dirty="0">
                <a:solidFill>
                  <a:srgbClr val="C00000"/>
                </a:solidFill>
              </a:rPr>
              <a:t>HTTP, HTTPS</a:t>
            </a:r>
            <a:r>
              <a:rPr kumimoji="1" lang="ko-KR" altLang="en-US" b="1" dirty="0">
                <a:solidFill>
                  <a:srgbClr val="C00000"/>
                </a:solidFill>
              </a:rPr>
              <a:t> 통신도 기본적으로 소켓을 사용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r>
              <a:rPr kumimoji="1" lang="ko-KR" altLang="en-US" b="1" dirty="0">
                <a:solidFill>
                  <a:srgbClr val="C00000"/>
                </a:solidFill>
              </a:rPr>
              <a:t>양방향 통신이 필요한 경우 </a:t>
            </a:r>
            <a:r>
              <a:rPr kumimoji="1" lang="en-US" altLang="ko-KR" b="1" dirty="0">
                <a:solidFill>
                  <a:srgbClr val="C00000"/>
                </a:solidFill>
              </a:rPr>
              <a:t>HTTP</a:t>
            </a:r>
            <a:r>
              <a:rPr kumimoji="1" lang="ko-KR" altLang="en-US" b="1" dirty="0">
                <a:solidFill>
                  <a:srgbClr val="C00000"/>
                </a:solidFill>
              </a:rPr>
              <a:t> 대신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웹소켓</a:t>
            </a:r>
            <a:r>
              <a:rPr kumimoji="1" lang="ko-KR" altLang="en-US" b="1" dirty="0">
                <a:solidFill>
                  <a:srgbClr val="C00000"/>
                </a:solidFill>
              </a:rPr>
              <a:t> 사용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1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1CB8F-E8E7-937B-2DE1-AF80B43FCA65}"/>
              </a:ext>
            </a:extLst>
          </p:cNvPr>
          <p:cNvSpPr/>
          <p:nvPr/>
        </p:nvSpPr>
        <p:spPr>
          <a:xfrm>
            <a:off x="638363" y="1065019"/>
            <a:ext cx="10620876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6274C2-FFFB-6424-7BFB-B2B3428F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168400"/>
            <a:ext cx="7213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39412-2A6C-6199-9E5F-02FC1CBF2462}"/>
              </a:ext>
            </a:extLst>
          </p:cNvPr>
          <p:cNvSpPr/>
          <p:nvPr/>
        </p:nvSpPr>
        <p:spPr>
          <a:xfrm>
            <a:off x="429041" y="426204"/>
            <a:ext cx="11083585" cy="60296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996BB89-CB6F-7418-7A63-F9C707ED4975}"/>
              </a:ext>
            </a:extLst>
          </p:cNvPr>
          <p:cNvSpPr/>
          <p:nvPr/>
        </p:nvSpPr>
        <p:spPr>
          <a:xfrm>
            <a:off x="3231098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6B4EEC1-098F-D17C-6F2A-29B2FA990F06}"/>
              </a:ext>
            </a:extLst>
          </p:cNvPr>
          <p:cNvSpPr/>
          <p:nvPr/>
        </p:nvSpPr>
        <p:spPr>
          <a:xfrm>
            <a:off x="3231098" y="3257345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FF0BA61-11DE-71E2-84E5-D503DE7FA2B0}"/>
              </a:ext>
            </a:extLst>
          </p:cNvPr>
          <p:cNvSpPr/>
          <p:nvPr/>
        </p:nvSpPr>
        <p:spPr>
          <a:xfrm>
            <a:off x="7009884" y="1802728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bind()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12FAFFA-602C-44CB-E06D-0A12C4336C76}"/>
              </a:ext>
            </a:extLst>
          </p:cNvPr>
          <p:cNvSpPr/>
          <p:nvPr/>
        </p:nvSpPr>
        <p:spPr>
          <a:xfrm>
            <a:off x="7009884" y="2561586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967AF51-56E1-DF0B-3D87-A0E1EE34602E}"/>
              </a:ext>
            </a:extLst>
          </p:cNvPr>
          <p:cNvSpPr/>
          <p:nvPr/>
        </p:nvSpPr>
        <p:spPr>
          <a:xfrm>
            <a:off x="7009884" y="3999781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EF4689-C3F3-301F-18EE-DA1D80E4C8E3}"/>
              </a:ext>
            </a:extLst>
          </p:cNvPr>
          <p:cNvSpPr/>
          <p:nvPr/>
        </p:nvSpPr>
        <p:spPr>
          <a:xfrm>
            <a:off x="3231098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E6C30A0-94EF-C0E5-8CB5-66E44E78E2FD}"/>
              </a:ext>
            </a:extLst>
          </p:cNvPr>
          <p:cNvSpPr/>
          <p:nvPr/>
        </p:nvSpPr>
        <p:spPr>
          <a:xfrm>
            <a:off x="3231098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8AB97F1-45E5-83BA-F460-138ADE64DE61}"/>
              </a:ext>
            </a:extLst>
          </p:cNvPr>
          <p:cNvSpPr/>
          <p:nvPr/>
        </p:nvSpPr>
        <p:spPr>
          <a:xfrm>
            <a:off x="7009884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E93BE84-4E6E-7784-19F5-FDAC022669ED}"/>
              </a:ext>
            </a:extLst>
          </p:cNvPr>
          <p:cNvSpPr/>
          <p:nvPr/>
        </p:nvSpPr>
        <p:spPr>
          <a:xfrm>
            <a:off x="7009884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9D5AD18-E510-EEF1-3E8A-B19F5B7ABE64}"/>
              </a:ext>
            </a:extLst>
          </p:cNvPr>
          <p:cNvSpPr/>
          <p:nvPr/>
        </p:nvSpPr>
        <p:spPr>
          <a:xfrm>
            <a:off x="7009884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933CDD4-D4EC-6401-9A05-B1DA1D48D9C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977090" y="1501070"/>
            <a:ext cx="10008" cy="175627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F5E30034-900C-A866-7C13-F99C405D31B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977090" y="3704443"/>
            <a:ext cx="10008" cy="115764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FEAE0F0-F3BD-5650-5F50-E22F6A0BBC6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987098" y="5319287"/>
            <a:ext cx="0" cy="40105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F27446E9-4911-E016-81F8-1DBEE2DE8A67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7765884" y="1501070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5203567-C1C5-37D7-097C-0AAD3E796175}"/>
              </a:ext>
            </a:extLst>
          </p:cNvPr>
          <p:cNvCxnSpPr>
            <a:cxnSpLocks/>
          </p:cNvCxnSpPr>
          <p:nvPr/>
        </p:nvCxnSpPr>
        <p:spPr>
          <a:xfrm>
            <a:off x="7765884" y="2250217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20E4CB46-4908-4A6E-2969-FF48E5FD68B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65884" y="2999364"/>
            <a:ext cx="0" cy="10004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B37297-65AC-521F-C8AC-03B6D4CEE7A2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7765884" y="4456981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3CBE359-B443-ED05-4801-0A50C9E29A87}"/>
              </a:ext>
            </a:extLst>
          </p:cNvPr>
          <p:cNvCxnSpPr>
            <a:cxnSpLocks/>
          </p:cNvCxnSpPr>
          <p:nvPr/>
        </p:nvCxnSpPr>
        <p:spPr>
          <a:xfrm>
            <a:off x="7765884" y="5316297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8A05ED3E-800D-523D-8C85-424606020BA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743098" y="3485945"/>
            <a:ext cx="3022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4B801997-C097-C483-09C2-969FB42CD103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4743098" y="5090687"/>
            <a:ext cx="2266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2F2050-3BAE-2515-13A6-69F515260A6E}"/>
              </a:ext>
            </a:extLst>
          </p:cNvPr>
          <p:cNvSpPr txBox="1"/>
          <p:nvPr/>
        </p:nvSpPr>
        <p:spPr>
          <a:xfrm>
            <a:off x="5489090" y="4711963"/>
            <a:ext cx="83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[data]</a:t>
            </a:r>
            <a:endParaRPr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FA00FA-7AA8-9A35-5B7D-EBC9C9C29691}"/>
              </a:ext>
            </a:extLst>
          </p:cNvPr>
          <p:cNvSpPr txBox="1"/>
          <p:nvPr/>
        </p:nvSpPr>
        <p:spPr>
          <a:xfrm>
            <a:off x="4771985" y="3134442"/>
            <a:ext cx="3201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request/accept (3-way-handshake)</a:t>
            </a:r>
            <a:endParaRPr lang="ko-Kore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E4A6D6-62B5-D68D-3D81-6BC284993289}"/>
              </a:ext>
            </a:extLst>
          </p:cNvPr>
          <p:cNvSpPr txBox="1"/>
          <p:nvPr/>
        </p:nvSpPr>
        <p:spPr>
          <a:xfrm>
            <a:off x="7089188" y="493211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ko-Kore-KR" altLang="en-US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842A29-911F-2AE2-08DD-5CFE52D771B2}"/>
              </a:ext>
            </a:extLst>
          </p:cNvPr>
          <p:cNvSpPr txBox="1"/>
          <p:nvPr/>
        </p:nvSpPr>
        <p:spPr>
          <a:xfrm>
            <a:off x="3299385" y="481268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903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1FDD3-8E77-43B6-B6F1-35CC8E01D5A4}"/>
              </a:ext>
            </a:extLst>
          </p:cNvPr>
          <p:cNvSpPr/>
          <p:nvPr/>
        </p:nvSpPr>
        <p:spPr>
          <a:xfrm>
            <a:off x="3308826" y="910947"/>
            <a:ext cx="5537719" cy="5589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60CF563-7A65-4B3A-994F-4513602E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82" y="1156771"/>
            <a:ext cx="4497235" cy="52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F341521-AC6E-64B9-9FA1-E74EA3B8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0" y="1003692"/>
            <a:ext cx="6387530" cy="53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01839-A401-3580-3134-C148D3D2895C}"/>
              </a:ext>
            </a:extLst>
          </p:cNvPr>
          <p:cNvSpPr/>
          <p:nvPr/>
        </p:nvSpPr>
        <p:spPr>
          <a:xfrm>
            <a:off x="2024642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F2B402-DE71-2E4F-0CCD-C76AC1BC058F}"/>
              </a:ext>
            </a:extLst>
          </p:cNvPr>
          <p:cNvSpPr/>
          <p:nvPr/>
        </p:nvSpPr>
        <p:spPr>
          <a:xfrm>
            <a:off x="7698329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1EFA8-A794-0881-223A-8461057C88DD}"/>
              </a:ext>
            </a:extLst>
          </p:cNvPr>
          <p:cNvSpPr txBox="1"/>
          <p:nvPr/>
        </p:nvSpPr>
        <p:spPr>
          <a:xfrm>
            <a:off x="1922549" y="1850834"/>
            <a:ext cx="4589718" cy="732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반드시 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취급해야 할 때</a:t>
            </a:r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9BAAFBB-0F07-D44E-8602-9A95DB1461BE}"/>
              </a:ext>
            </a:extLst>
          </p:cNvPr>
          <p:cNvCxnSpPr>
            <a:cxnSpLocks/>
          </p:cNvCxnSpPr>
          <p:nvPr/>
        </p:nvCxnSpPr>
        <p:spPr>
          <a:xfrm>
            <a:off x="4620328" y="3702397"/>
            <a:ext cx="2787267" cy="2130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A748C7-D283-FB7F-E9A4-DD01856737B6}"/>
              </a:ext>
            </a:extLst>
          </p:cNvPr>
          <p:cNvSpPr txBox="1"/>
          <p:nvPr/>
        </p:nvSpPr>
        <p:spPr>
          <a:xfrm>
            <a:off x="5440727" y="33330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7036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4506F0-445C-ABC0-1A94-3AD958563E37}"/>
              </a:ext>
            </a:extLst>
          </p:cNvPr>
          <p:cNvSpPr/>
          <p:nvPr/>
        </p:nvSpPr>
        <p:spPr>
          <a:xfrm>
            <a:off x="1796350" y="2812785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4C721A-9665-1853-BC0A-5C66053D8217}"/>
              </a:ext>
            </a:extLst>
          </p:cNvPr>
          <p:cNvSpPr/>
          <p:nvPr/>
        </p:nvSpPr>
        <p:spPr>
          <a:xfrm>
            <a:off x="1796350" y="486743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64D8D62-6174-F093-5815-BC30E62F153B}"/>
              </a:ext>
            </a:extLst>
          </p:cNvPr>
          <p:cNvCxnSpPr>
            <a:cxnSpLocks/>
          </p:cNvCxnSpPr>
          <p:nvPr/>
        </p:nvCxnSpPr>
        <p:spPr>
          <a:xfrm>
            <a:off x="2942070" y="4045214"/>
            <a:ext cx="0" cy="71609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9DA424-5C74-5D7E-A8A9-5A89D4C7BBAE}"/>
              </a:ext>
            </a:extLst>
          </p:cNvPr>
          <p:cNvSpPr txBox="1"/>
          <p:nvPr/>
        </p:nvSpPr>
        <p:spPr>
          <a:xfrm>
            <a:off x="1796350" y="1057015"/>
            <a:ext cx="5811206" cy="1397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프로세스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개발 중일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의존적인 경우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en-US" altLang="ko-KR" dirty="0"/>
              <a:t>IPC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변경사항이 생길 때마다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새로 컴파일해야 하는 과정을 없앨 수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8260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AA0FC5-8992-7F62-0580-22833D491CCA}"/>
              </a:ext>
            </a:extLst>
          </p:cNvPr>
          <p:cNvSpPr/>
          <p:nvPr/>
        </p:nvSpPr>
        <p:spPr>
          <a:xfrm>
            <a:off x="1854506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2242A7-2382-B028-31A5-025BFEF03B29}"/>
              </a:ext>
            </a:extLst>
          </p:cNvPr>
          <p:cNvSpPr/>
          <p:nvPr/>
        </p:nvSpPr>
        <p:spPr>
          <a:xfrm>
            <a:off x="6096000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77B45-219F-AAFE-9CA8-AD59ACAD3144}"/>
              </a:ext>
            </a:extLst>
          </p:cNvPr>
          <p:cNvSpPr txBox="1"/>
          <p:nvPr/>
        </p:nvSpPr>
        <p:spPr>
          <a:xfrm>
            <a:off x="1796350" y="1057015"/>
            <a:ext cx="6553397" cy="1732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크롬에서 탭을 이용해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네이버 브라우저를 열었다고 할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각각의 탭은 하나의 프로세스가 된다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하나의 탭에서 네이버 브라우저에 로그인을 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다른 탭에서도 자동으로 로그인이 되도록 하면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높은 사용자 경험을 제공해 줄 수 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402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4671B4-66B2-2690-AB0D-D2880EBF770D}"/>
              </a:ext>
            </a:extLst>
          </p:cNvPr>
          <p:cNvSpPr/>
          <p:nvPr/>
        </p:nvSpPr>
        <p:spPr>
          <a:xfrm>
            <a:off x="179966" y="1299990"/>
            <a:ext cx="11575032" cy="4594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C1174-5D3E-4354-A32F-04A6D808BB04}"/>
              </a:ext>
            </a:extLst>
          </p:cNvPr>
          <p:cNvSpPr/>
          <p:nvPr/>
        </p:nvSpPr>
        <p:spPr>
          <a:xfrm>
            <a:off x="638363" y="1678047"/>
            <a:ext cx="10587210" cy="3755292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4928137" y="3007358"/>
            <a:ext cx="1637917" cy="843283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Physical</a:t>
            </a:r>
          </a:p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memory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EE5951-9189-55C1-FB0C-DBFA072FE39F}"/>
              </a:ext>
            </a:extLst>
          </p:cNvPr>
          <p:cNvSpPr/>
          <p:nvPr/>
        </p:nvSpPr>
        <p:spPr>
          <a:xfrm>
            <a:off x="1100456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C99504-A540-4EF4-0F1A-9F95B9965084}"/>
              </a:ext>
            </a:extLst>
          </p:cNvPr>
          <p:cNvSpPr/>
          <p:nvPr/>
        </p:nvSpPr>
        <p:spPr>
          <a:xfrm>
            <a:off x="8602942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DD10B-54F5-668D-E20E-E9F098BF588C}"/>
              </a:ext>
            </a:extLst>
          </p:cNvPr>
          <p:cNvSpPr/>
          <p:nvPr/>
        </p:nvSpPr>
        <p:spPr>
          <a:xfrm>
            <a:off x="1460456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75A281-DF8F-9F8F-7B3F-7E5374FC524B}"/>
              </a:ext>
            </a:extLst>
          </p:cNvPr>
          <p:cNvSpPr/>
          <p:nvPr/>
        </p:nvSpPr>
        <p:spPr>
          <a:xfrm>
            <a:off x="9040061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1E57EE6-AE38-DBF4-B1FD-4C1CD53176B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882862" y="3429000"/>
            <a:ext cx="2045275" cy="9336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A34340D-E2D5-C968-9C07-8A2E8953BE1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569650" y="3429000"/>
            <a:ext cx="2470411" cy="91237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7E9E5A-476A-623B-CBB2-22D1F679C725}"/>
              </a:ext>
            </a:extLst>
          </p:cNvPr>
          <p:cNvSpPr txBox="1"/>
          <p:nvPr/>
        </p:nvSpPr>
        <p:spPr>
          <a:xfrm>
            <a:off x="3720851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A83AF-F1C2-4ABC-62AF-4C7A4FBF8AA9}"/>
              </a:ext>
            </a:extLst>
          </p:cNvPr>
          <p:cNvSpPr txBox="1"/>
          <p:nvPr/>
        </p:nvSpPr>
        <p:spPr>
          <a:xfrm>
            <a:off x="7191165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6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795750" y="2046002"/>
            <a:ext cx="7436386" cy="31667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D1776-9210-B440-BB7D-92C87D36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67" y1="30600" x2="25556" y2="32800"/>
                        <a14:foregroundMark x1="71444" y1="17400" x2="82222" y2="20800"/>
                        <a14:foregroundMark x1="72556" y1="78600" x2="81667" y2="86200"/>
                        <a14:foregroundMark x1="21111" y1="75800" x2="27333" y2="8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5390" y="2046002"/>
            <a:ext cx="5700126" cy="31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7121E-43AF-5F4E-B6FC-AD62FDB8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44" y1="33916" x2="17778" y2="42504"/>
                        <a14:foregroundMark x1="17778" y1="42504" x2="17444" y2="55167"/>
                        <a14:foregroundMark x1="18444" y1="37409" x2="15111" y2="48472"/>
                        <a14:foregroundMark x1="15111" y1="48472" x2="16222" y2="58661"/>
                        <a14:foregroundMark x1="20333" y1="52547" x2="23222" y2="60990"/>
                        <a14:foregroundMark x1="23000" y1="72052" x2="28333" y2="82096"/>
                        <a14:foregroundMark x1="28333" y1="82096" x2="33778" y2="85153"/>
                        <a14:foregroundMark x1="26444" y1="75400" x2="65222" y2="66230"/>
                        <a14:foregroundMark x1="57111" y1="72344" x2="65778" y2="72635"/>
                        <a14:foregroundMark x1="54778" y1="64192" x2="65667" y2="60990"/>
                        <a14:foregroundMark x1="63556" y1="28530" x2="74667" y2="40466"/>
                        <a14:foregroundMark x1="52667" y1="26492" x2="53556" y2="43086"/>
                        <a14:foregroundMark x1="53556" y1="43086" x2="60222" y2="56477"/>
                        <a14:foregroundMark x1="60222" y1="56477" x2="61333" y2="57205"/>
                        <a14:foregroundMark x1="48889" y1="46288" x2="69444" y2="50073"/>
                        <a14:foregroundMark x1="59667" y1="52547" x2="83000" y2="45269"/>
                        <a14:foregroundMark x1="74889" y1="37700" x2="83000" y2="57787"/>
                        <a14:foregroundMark x1="83000" y1="57787" x2="86222" y2="47307"/>
                        <a14:foregroundMark x1="86222" y1="47307" x2="85667" y2="43959"/>
                        <a14:foregroundMark x1="84667" y1="40466" x2="84333" y2="66230"/>
                        <a14:foregroundMark x1="85889" y1="41194" x2="86444" y2="56623"/>
                        <a14:foregroundMark x1="86111" y1="42213" x2="85889" y2="47307"/>
                        <a14:foregroundMark x1="86222" y1="44687" x2="86444" y2="63173"/>
                        <a14:foregroundMark x1="36556" y1="64192" x2="36556" y2="72052"/>
                        <a14:foregroundMark x1="37667" y1="72780" x2="40778" y2="85444"/>
                        <a14:foregroundMark x1="39000" y1="85007" x2="38111" y2="81223"/>
                        <a14:foregroundMark x1="34222" y1="80204" x2="63000" y2="69723"/>
                        <a14:foregroundMark x1="63000" y1="69723" x2="71778" y2="69869"/>
                        <a14:foregroundMark x1="71778" y1="69869" x2="73111" y2="69578"/>
                        <a14:foregroundMark x1="28778" y1="56332" x2="38000" y2="45124"/>
                        <a14:foregroundMark x1="38000" y1="45124" x2="51111" y2="37409"/>
                        <a14:foregroundMark x1="29333" y1="37409" x2="29222" y2="49345"/>
                        <a14:foregroundMark x1="30333" y1="33333" x2="30111" y2="45269"/>
                        <a14:foregroundMark x1="30111" y1="45269" x2="30111" y2="45269"/>
                        <a14:foregroundMark x1="24333" y1="47598" x2="37333" y2="47598"/>
                        <a14:foregroundMark x1="37333" y1="47598" x2="65222" y2="40029"/>
                        <a14:foregroundMark x1="65222" y1="40029" x2="69444" y2="36390"/>
                        <a14:foregroundMark x1="66444" y1="36099" x2="57000" y2="36972"/>
                        <a14:foregroundMark x1="62556" y1="30131" x2="62333" y2="49345"/>
                        <a14:foregroundMark x1="23778" y1="53566" x2="45333" y2="78311"/>
                        <a14:foregroundMark x1="45333" y1="78311" x2="48111" y2="79913"/>
                        <a14:foregroundMark x1="14889" y1="35371" x2="14889" y2="41485"/>
                        <a14:foregroundMark x1="12778" y1="40175" x2="14111" y2="34207"/>
                        <a14:foregroundMark x1="15889" y1="31587" x2="15889" y2="38137"/>
                        <a14:foregroundMark x1="15667" y1="43231" x2="24556" y2="73362"/>
                        <a14:foregroundMark x1="24556" y1="73362" x2="24556" y2="73362"/>
                        <a14:foregroundMark x1="17222" y1="73654" x2="40778" y2="62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821" y="380617"/>
            <a:ext cx="2184907" cy="16653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A37855-780D-E142-8F9A-4ACA8ABC509F}"/>
              </a:ext>
            </a:extLst>
          </p:cNvPr>
          <p:cNvCxnSpPr>
            <a:cxnSpLocks/>
          </p:cNvCxnSpPr>
          <p:nvPr/>
        </p:nvCxnSpPr>
        <p:spPr>
          <a:xfrm>
            <a:off x="4307596" y="3243780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7658F-07C3-7247-97F1-CD1B745525E8}"/>
              </a:ext>
            </a:extLst>
          </p:cNvPr>
          <p:cNvCxnSpPr>
            <a:cxnSpLocks/>
          </p:cNvCxnSpPr>
          <p:nvPr/>
        </p:nvCxnSpPr>
        <p:spPr>
          <a:xfrm>
            <a:off x="5838940" y="4169196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2375BC-48D0-2442-8EE9-345ED6830F8D}"/>
              </a:ext>
            </a:extLst>
          </p:cNvPr>
          <p:cNvCxnSpPr>
            <a:cxnSpLocks/>
          </p:cNvCxnSpPr>
          <p:nvPr/>
        </p:nvCxnSpPr>
        <p:spPr>
          <a:xfrm flipV="1">
            <a:off x="4417764" y="410218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5CBDA3-EE46-1C45-87FE-4D0A6A9DBB73}"/>
              </a:ext>
            </a:extLst>
          </p:cNvPr>
          <p:cNvCxnSpPr>
            <a:cxnSpLocks/>
          </p:cNvCxnSpPr>
          <p:nvPr/>
        </p:nvCxnSpPr>
        <p:spPr>
          <a:xfrm flipV="1">
            <a:off x="6048261" y="283524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B40B25-2D5F-2145-C006-451E11DB9771}"/>
              </a:ext>
            </a:extLst>
          </p:cNvPr>
          <p:cNvSpPr/>
          <p:nvPr/>
        </p:nvSpPr>
        <p:spPr>
          <a:xfrm>
            <a:off x="440674" y="2588965"/>
            <a:ext cx="11314323" cy="30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F4FB089-0BFC-8FF2-54D0-7993141E5137}"/>
              </a:ext>
            </a:extLst>
          </p:cNvPr>
          <p:cNvCxnSpPr>
            <a:cxnSpLocks/>
          </p:cNvCxnSpPr>
          <p:nvPr/>
        </p:nvCxnSpPr>
        <p:spPr>
          <a:xfrm>
            <a:off x="3867500" y="4045214"/>
            <a:ext cx="434556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2D4BE-82B5-5465-816A-BCBB9AA801E0}"/>
              </a:ext>
            </a:extLst>
          </p:cNvPr>
          <p:cNvSpPr/>
          <p:nvPr/>
        </p:nvSpPr>
        <p:spPr>
          <a:xfrm>
            <a:off x="1562549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C1BABC-E26D-5BF4-3404-45DFDAC97F76}"/>
              </a:ext>
            </a:extLst>
          </p:cNvPr>
          <p:cNvSpPr/>
          <p:nvPr/>
        </p:nvSpPr>
        <p:spPr>
          <a:xfrm>
            <a:off x="8426058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7A6F7A-5ED9-B423-D2FE-3BC476F1E043}"/>
              </a:ext>
            </a:extLst>
          </p:cNvPr>
          <p:cNvSpPr/>
          <p:nvPr/>
        </p:nvSpPr>
        <p:spPr>
          <a:xfrm>
            <a:off x="4824755" y="3042679"/>
            <a:ext cx="2644048" cy="200507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OS</a:t>
            </a:r>
            <a:r>
              <a:rPr kumimoji="1" lang="ko-KR" altLang="en-US" sz="2400" b="1" dirty="0"/>
              <a:t>가 제공하는</a:t>
            </a:r>
            <a:endParaRPr kumimoji="1" lang="en-US" altLang="ko-KR" sz="2400" b="1" dirty="0"/>
          </a:p>
          <a:p>
            <a:pPr algn="ctr"/>
            <a:r>
              <a:rPr kumimoji="1" lang="ko-KR" altLang="en-US" sz="2400" b="1" dirty="0"/>
              <a:t>파이프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1984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94058A-8E56-D29F-8513-6AB638F39228}"/>
              </a:ext>
            </a:extLst>
          </p:cNvPr>
          <p:cNvSpPr/>
          <p:nvPr/>
        </p:nvSpPr>
        <p:spPr>
          <a:xfrm>
            <a:off x="0" y="1079653"/>
            <a:ext cx="12614313" cy="3756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6BC61D-BF4F-4451-4749-7ADC4509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" y="1219124"/>
            <a:ext cx="7226300" cy="3340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D33ECE-A5A4-0A02-095A-314E807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12" y="1219124"/>
            <a:ext cx="3873623" cy="34263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8EBB03-CC5F-32B0-DD1D-5E7EB9CDA8B2}"/>
              </a:ext>
            </a:extLst>
          </p:cNvPr>
          <p:cNvSpPr txBox="1"/>
          <p:nvPr/>
        </p:nvSpPr>
        <p:spPr>
          <a:xfrm>
            <a:off x="11270255" y="2049138"/>
            <a:ext cx="102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localhost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7013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CDB5F-1E13-9A92-E258-B42F36105F01}"/>
              </a:ext>
            </a:extLst>
          </p:cNvPr>
          <p:cNvSpPr/>
          <p:nvPr/>
        </p:nvSpPr>
        <p:spPr>
          <a:xfrm>
            <a:off x="1100455" y="1344058"/>
            <a:ext cx="9993531" cy="4605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7628DB-5410-EB89-863E-8D15E3687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37" y="1586428"/>
            <a:ext cx="5212526" cy="41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5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679956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2477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87287" y="520814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635969-49CF-C646-BBEA-4384D8493CD8}"/>
              </a:ext>
            </a:extLst>
          </p:cNvPr>
          <p:cNvGrpSpPr/>
          <p:nvPr/>
        </p:nvGrpSpPr>
        <p:grpSpPr>
          <a:xfrm>
            <a:off x="233050" y="4294410"/>
            <a:ext cx="3596090" cy="1918696"/>
            <a:chOff x="2595390" y="2046002"/>
            <a:chExt cx="5700126" cy="31667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A33FFB-C952-2845-AF18-97302C58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FC63AF4-6E77-E149-A53A-F75F4C80A0AA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348B6D-A4CF-BD4B-9EEB-BF116E973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F241813-3F06-D741-A810-87C9F8D81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7559ECB-6134-DA49-97DB-D2F0DC7E0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C1E79-DC4B-1146-9B0B-BA57A5CF7F5B}"/>
              </a:ext>
            </a:extLst>
          </p:cNvPr>
          <p:cNvGrpSpPr/>
          <p:nvPr/>
        </p:nvGrpSpPr>
        <p:grpSpPr>
          <a:xfrm>
            <a:off x="301854" y="593410"/>
            <a:ext cx="3596090" cy="1918696"/>
            <a:chOff x="2595390" y="2046002"/>
            <a:chExt cx="5700126" cy="31667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D66B01-B571-FD44-B888-FAC13C80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1711418-A820-9943-BE73-3D0072EFA222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F493FA-4D41-D449-8E40-FF3E024F13B7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F96B5EA-71AE-F944-A05F-B91AABE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66DB46-10A5-9F46-83E6-1342CEC1F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7C1207-102A-D043-A1CD-ABB0D47C53E1}"/>
              </a:ext>
            </a:extLst>
          </p:cNvPr>
          <p:cNvGrpSpPr/>
          <p:nvPr/>
        </p:nvGrpSpPr>
        <p:grpSpPr>
          <a:xfrm>
            <a:off x="8091989" y="4176707"/>
            <a:ext cx="3596090" cy="1918696"/>
            <a:chOff x="2595390" y="2046002"/>
            <a:chExt cx="5700126" cy="316673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5DB0C-F570-8A40-9D31-03EA45A1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F697C4-5E9E-FF4F-97A8-F964EA8C31F9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03C2F83-6BF7-324F-B938-262937A27029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B6D8772-C67C-4C4F-80BB-F7D66BD334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C9BB7E-7EA2-4B4F-ADE3-2E8467CA0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CF8C43-AE21-9343-B7B4-FB9DF781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373" y="1884855"/>
            <a:ext cx="3251200" cy="3251200"/>
          </a:xfrm>
          <a:prstGeom prst="rect">
            <a:avLst/>
          </a:prstGeom>
        </p:spPr>
      </p:pic>
      <p:sp>
        <p:nvSpPr>
          <p:cNvPr id="31" name="왼쪽/오른쪽 화살표[L] 30">
            <a:extLst>
              <a:ext uri="{FF2B5EF4-FFF2-40B4-BE49-F238E27FC236}">
                <a16:creationId xmlns:a16="http://schemas.microsoft.com/office/drawing/2014/main" id="{85A3291F-C1CC-A744-A394-C8F4148319F5}"/>
              </a:ext>
            </a:extLst>
          </p:cNvPr>
          <p:cNvSpPr/>
          <p:nvPr/>
        </p:nvSpPr>
        <p:spPr>
          <a:xfrm rot="19741805">
            <a:off x="3654393" y="423112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왼쪽/오른쪽 화살표[L] 31">
            <a:extLst>
              <a:ext uri="{FF2B5EF4-FFF2-40B4-BE49-F238E27FC236}">
                <a16:creationId xmlns:a16="http://schemas.microsoft.com/office/drawing/2014/main" id="{A8919A49-0A24-3944-856A-D92A9667D1CA}"/>
              </a:ext>
            </a:extLst>
          </p:cNvPr>
          <p:cNvSpPr/>
          <p:nvPr/>
        </p:nvSpPr>
        <p:spPr>
          <a:xfrm rot="2205285">
            <a:off x="7035937" y="401705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121DEA53-A973-B346-B88F-C6D27F8730C0}"/>
              </a:ext>
            </a:extLst>
          </p:cNvPr>
          <p:cNvSpPr/>
          <p:nvPr/>
        </p:nvSpPr>
        <p:spPr>
          <a:xfrm rot="2205285">
            <a:off x="3559922" y="2196256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0EFF0D-25EC-7C49-9981-FE9D7BF6DA9C}"/>
              </a:ext>
            </a:extLst>
          </p:cNvPr>
          <p:cNvGrpSpPr/>
          <p:nvPr/>
        </p:nvGrpSpPr>
        <p:grpSpPr>
          <a:xfrm>
            <a:off x="8024002" y="649394"/>
            <a:ext cx="3596090" cy="1918696"/>
            <a:chOff x="2595390" y="2046002"/>
            <a:chExt cx="5700126" cy="316673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6DAC726-B4F3-A041-B12E-CF0FBC45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243786-B90F-B847-A45F-C9245E20AD84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766D3CC-22CD-684F-B1E7-3DEBCF56BEEF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7198E22-A635-2740-A60D-705B79884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63FDCB0-95D2-CC41-9F73-D862D1A74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F792AE18-B501-E643-A918-577CA6DAB39D}"/>
              </a:ext>
            </a:extLst>
          </p:cNvPr>
          <p:cNvSpPr/>
          <p:nvPr/>
        </p:nvSpPr>
        <p:spPr>
          <a:xfrm rot="19741805">
            <a:off x="7124706" y="2336223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5A35C-BDE0-5540-A4B3-55BA625F8266}"/>
              </a:ext>
            </a:extLst>
          </p:cNvPr>
          <p:cNvSpPr/>
          <p:nvPr/>
        </p:nvSpPr>
        <p:spPr>
          <a:xfrm>
            <a:off x="187287" y="309352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4440A-7CFD-3747-A141-6F6A0F76E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5182716" y="4417764"/>
            <a:ext cx="1626719" cy="1679194"/>
          </a:xfrm>
          <a:prstGeom prst="rect">
            <a:avLst/>
          </a:prstGeom>
        </p:spPr>
      </p:pic>
      <p:pic>
        <p:nvPicPr>
          <p:cNvPr id="7" name="그림 6" descr="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5D1265B1-F305-E144-8B58-89486CA0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370">
                        <a14:foregroundMark x1="27826" y1="32391" x2="28261" y2="58913"/>
                        <a14:foregroundMark x1="28261" y1="58913" x2="28913" y2="60543"/>
                        <a14:foregroundMark x1="11304" y1="62826" x2="49239" y2="63370"/>
                        <a14:foregroundMark x1="13152" y1="70109" x2="50543" y2="70326"/>
                        <a14:foregroundMark x1="19022" y1="49457" x2="55761" y2="49674"/>
                        <a14:foregroundMark x1="91848" y1="57174" x2="93370" y2="66196"/>
                        <a14:foregroundMark x1="27609" y1="43478" x2="78696" y2="55652"/>
                        <a14:foregroundMark x1="29348" y1="33913" x2="73478" y2="42500"/>
                        <a14:foregroundMark x1="73478" y1="42500" x2="80978" y2="46087"/>
                      </a14:backgroundRemoval>
                    </a14:imgEffect>
                  </a14:imgLayer>
                </a14:imgProps>
              </a:ext>
            </a:extLst>
          </a:blip>
          <a:srcRect l="5911" t="26984" r="4032" b="21180"/>
          <a:stretch/>
        </p:blipFill>
        <p:spPr>
          <a:xfrm>
            <a:off x="5182716" y="2583714"/>
            <a:ext cx="1801949" cy="1037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F0B819-F2AF-5447-BF86-CED87D187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1602234" y="2203374"/>
            <a:ext cx="1626719" cy="16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DA73B-AB9E-9B44-A803-66888FB9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3552220" y="385591"/>
            <a:ext cx="1626719" cy="167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AD7B19-261C-3E4A-84AB-BE4089BB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6526774" y="385591"/>
            <a:ext cx="1626719" cy="16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07584-5FD8-D045-8C3B-F75A3669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8223371" y="2203374"/>
            <a:ext cx="1626719" cy="1679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29997-3E42-B64D-8D73-1CF6CECF7422}"/>
              </a:ext>
            </a:extLst>
          </p:cNvPr>
          <p:cNvSpPr txBox="1"/>
          <p:nvPr/>
        </p:nvSpPr>
        <p:spPr>
          <a:xfrm>
            <a:off x="6809435" y="50726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8AED3-9E76-E542-936C-3250B1AFDCB3}"/>
              </a:ext>
            </a:extLst>
          </p:cNvPr>
          <p:cNvSpPr txBox="1"/>
          <p:nvPr/>
        </p:nvSpPr>
        <p:spPr>
          <a:xfrm>
            <a:off x="3239970" y="29354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68E-09C5-8E48-BCB5-CEFCDA0FEBE3}"/>
              </a:ext>
            </a:extLst>
          </p:cNvPr>
          <p:cNvSpPr txBox="1"/>
          <p:nvPr/>
        </p:nvSpPr>
        <p:spPr>
          <a:xfrm>
            <a:off x="5200972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6ADB0-15DA-824B-8DEC-3F5FC2F15173}"/>
              </a:ext>
            </a:extLst>
          </p:cNvPr>
          <p:cNvSpPr txBox="1"/>
          <p:nvPr/>
        </p:nvSpPr>
        <p:spPr>
          <a:xfrm>
            <a:off x="8076374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7E1C3-4E24-184B-A781-A94B5CD296D9}"/>
              </a:ext>
            </a:extLst>
          </p:cNvPr>
          <p:cNvSpPr txBox="1"/>
          <p:nvPr/>
        </p:nvSpPr>
        <p:spPr>
          <a:xfrm>
            <a:off x="9839073" y="2935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F782F20-6376-BF4F-9A7F-4AF5EAC646E1}"/>
              </a:ext>
            </a:extLst>
          </p:cNvPr>
          <p:cNvCxnSpPr>
            <a:cxnSpLocks/>
          </p:cNvCxnSpPr>
          <p:nvPr/>
        </p:nvCxnSpPr>
        <p:spPr>
          <a:xfrm>
            <a:off x="6083690" y="3701667"/>
            <a:ext cx="96773" cy="8813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0A05F69-F477-BC48-B8FB-47F16219C240}"/>
              </a:ext>
            </a:extLst>
          </p:cNvPr>
          <p:cNvCxnSpPr>
            <a:cxnSpLocks/>
          </p:cNvCxnSpPr>
          <p:nvPr/>
        </p:nvCxnSpPr>
        <p:spPr>
          <a:xfrm>
            <a:off x="5056742" y="1843199"/>
            <a:ext cx="396608" cy="75678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F4C50E6-A229-B54F-B609-08B0C8545C92}"/>
              </a:ext>
            </a:extLst>
          </p:cNvPr>
          <p:cNvCxnSpPr>
            <a:cxnSpLocks/>
          </p:cNvCxnSpPr>
          <p:nvPr/>
        </p:nvCxnSpPr>
        <p:spPr>
          <a:xfrm flipH="1">
            <a:off x="6521986" y="1843199"/>
            <a:ext cx="462679" cy="7347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D872EC-83FA-CA4D-8137-6F829CD73E6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940627" y="3042971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DFE1E29-C8D2-5949-A53A-E88954AE7CE8}"/>
              </a:ext>
            </a:extLst>
          </p:cNvPr>
          <p:cNvCxnSpPr>
            <a:cxnSpLocks/>
          </p:cNvCxnSpPr>
          <p:nvPr/>
        </p:nvCxnSpPr>
        <p:spPr>
          <a:xfrm flipH="1">
            <a:off x="3833870" y="3109072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188667-E41D-8948-BBAF-82BDE7B06664}"/>
              </a:ext>
            </a:extLst>
          </p:cNvPr>
          <p:cNvSpPr txBox="1"/>
          <p:nvPr/>
        </p:nvSpPr>
        <p:spPr>
          <a:xfrm>
            <a:off x="5762833" y="2759153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HUB</a:t>
            </a:r>
            <a:endParaRPr kumimoji="1" lang="ko-Kore-KR" altLang="en-US" sz="2000" b="1" dirty="0"/>
          </a:p>
        </p:txBody>
      </p:sp>
      <p:pic>
        <p:nvPicPr>
          <p:cNvPr id="34" name="그래픽 33" descr="봉투 단색으로 채워진">
            <a:extLst>
              <a:ext uri="{FF2B5EF4-FFF2-40B4-BE49-F238E27FC236}">
                <a16:creationId xmlns:a16="http://schemas.microsoft.com/office/drawing/2014/main" id="{2669168D-02CB-7843-A026-593696908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419" y="3801833"/>
            <a:ext cx="781184" cy="781184"/>
          </a:xfrm>
          <a:prstGeom prst="rect">
            <a:avLst/>
          </a:prstGeom>
        </p:spPr>
      </p:pic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B3342706-1836-E340-8CFE-373831BC9084}"/>
              </a:ext>
            </a:extLst>
          </p:cNvPr>
          <p:cNvSpPr/>
          <p:nvPr/>
        </p:nvSpPr>
        <p:spPr>
          <a:xfrm rot="21139083">
            <a:off x="5914388" y="3826317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985FDD97-378B-3444-A355-015312CC6CBD}"/>
              </a:ext>
            </a:extLst>
          </p:cNvPr>
          <p:cNvSpPr/>
          <p:nvPr/>
        </p:nvSpPr>
        <p:spPr>
          <a:xfrm rot="16200000">
            <a:off x="4733112" y="2584043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위쪽 화살표[U] 38">
            <a:extLst>
              <a:ext uri="{FF2B5EF4-FFF2-40B4-BE49-F238E27FC236}">
                <a16:creationId xmlns:a16="http://schemas.microsoft.com/office/drawing/2014/main" id="{F13C4800-B921-3F4E-A942-671280DE3C71}"/>
              </a:ext>
            </a:extLst>
          </p:cNvPr>
          <p:cNvSpPr/>
          <p:nvPr/>
        </p:nvSpPr>
        <p:spPr>
          <a:xfrm rot="19683556">
            <a:off x="5007461" y="2119779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위쪽 화살표[U] 39">
            <a:extLst>
              <a:ext uri="{FF2B5EF4-FFF2-40B4-BE49-F238E27FC236}">
                <a16:creationId xmlns:a16="http://schemas.microsoft.com/office/drawing/2014/main" id="{0B80B937-7049-2947-8538-CF1225C10067}"/>
              </a:ext>
            </a:extLst>
          </p:cNvPr>
          <p:cNvSpPr/>
          <p:nvPr/>
        </p:nvSpPr>
        <p:spPr>
          <a:xfrm rot="1953865">
            <a:off x="6790286" y="1976116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위쪽 화살표[U] 40">
            <a:extLst>
              <a:ext uri="{FF2B5EF4-FFF2-40B4-BE49-F238E27FC236}">
                <a16:creationId xmlns:a16="http://schemas.microsoft.com/office/drawing/2014/main" id="{C73DAD96-0BE5-4B40-A4E5-8EA8A8C44C1E}"/>
              </a:ext>
            </a:extLst>
          </p:cNvPr>
          <p:cNvSpPr/>
          <p:nvPr/>
        </p:nvSpPr>
        <p:spPr>
          <a:xfrm rot="5206874">
            <a:off x="7238929" y="2597054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3" name="그래픽 42" descr="봉투 열기 단색으로 채워진">
            <a:extLst>
              <a:ext uri="{FF2B5EF4-FFF2-40B4-BE49-F238E27FC236}">
                <a16:creationId xmlns:a16="http://schemas.microsoft.com/office/drawing/2014/main" id="{F5072BB0-F784-C24A-A959-CE3316F90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143" y="2413306"/>
            <a:ext cx="648219" cy="648219"/>
          </a:xfrm>
          <a:prstGeom prst="rect">
            <a:avLst/>
          </a:prstGeom>
        </p:spPr>
      </p:pic>
      <p:pic>
        <p:nvPicPr>
          <p:cNvPr id="45" name="그래픽 44" descr="받은 편지함 교차 단색으로 채워진">
            <a:extLst>
              <a:ext uri="{FF2B5EF4-FFF2-40B4-BE49-F238E27FC236}">
                <a16:creationId xmlns:a16="http://schemas.microsoft.com/office/drawing/2014/main" id="{0DEC46EC-4427-624F-B78D-1BC6994FF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4589" y="1858987"/>
            <a:ext cx="607989" cy="607989"/>
          </a:xfrm>
          <a:prstGeom prst="rect">
            <a:avLst/>
          </a:prstGeom>
        </p:spPr>
      </p:pic>
      <p:pic>
        <p:nvPicPr>
          <p:cNvPr id="46" name="그래픽 45" descr="받은 편지함 교차 단색으로 채워진">
            <a:extLst>
              <a:ext uri="{FF2B5EF4-FFF2-40B4-BE49-F238E27FC236}">
                <a16:creationId xmlns:a16="http://schemas.microsoft.com/office/drawing/2014/main" id="{E7A35549-DA22-E447-8951-6F0ED93F3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5268" y="1858987"/>
            <a:ext cx="607989" cy="607989"/>
          </a:xfrm>
          <a:prstGeom prst="rect">
            <a:avLst/>
          </a:prstGeom>
        </p:spPr>
      </p:pic>
      <p:pic>
        <p:nvPicPr>
          <p:cNvPr id="47" name="그래픽 46" descr="받은 편지함 교차 단색으로 채워진">
            <a:extLst>
              <a:ext uri="{FF2B5EF4-FFF2-40B4-BE49-F238E27FC236}">
                <a16:creationId xmlns:a16="http://schemas.microsoft.com/office/drawing/2014/main" id="{DC3373E9-BA99-9F46-BAD9-D86954EE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0642" y="2402326"/>
            <a:ext cx="607989" cy="6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D895BC-008E-BA4A-AFE5-B77D0A1A816A}"/>
              </a:ext>
            </a:extLst>
          </p:cNvPr>
          <p:cNvSpPr/>
          <p:nvPr/>
        </p:nvSpPr>
        <p:spPr>
          <a:xfrm>
            <a:off x="1299990" y="1076639"/>
            <a:ext cx="10042924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E10E559-96E0-8240-AD95-0F729273EAD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36369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09C0E09-BF69-5B46-A46A-9095184664D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E708194-77AE-CB45-84B6-4AD2E924305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4DCFA73-6242-9042-91F7-64C64705AF5D}"/>
              </a:ext>
            </a:extLst>
          </p:cNvPr>
          <p:cNvCxnSpPr>
            <a:cxnSpLocks/>
          </p:cNvCxnSpPr>
          <p:nvPr/>
        </p:nvCxnSpPr>
        <p:spPr>
          <a:xfrm>
            <a:off x="2133023" y="2216627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1152510-BA0D-DE4A-856C-20240DC7EC00}"/>
              </a:ext>
            </a:extLst>
          </p:cNvPr>
          <p:cNvCxnSpPr>
            <a:cxnSpLocks/>
          </p:cNvCxnSpPr>
          <p:nvPr/>
        </p:nvCxnSpPr>
        <p:spPr>
          <a:xfrm flipH="1">
            <a:off x="3351509" y="2208004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D02BDFC-5229-544A-AE2B-45C10BD1DA76}"/>
              </a:ext>
            </a:extLst>
          </p:cNvPr>
          <p:cNvCxnSpPr>
            <a:cxnSpLocks/>
          </p:cNvCxnSpPr>
          <p:nvPr/>
        </p:nvCxnSpPr>
        <p:spPr>
          <a:xfrm>
            <a:off x="3260452" y="2208004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0532B2-7608-8D4E-8396-F0DEE6278FFF}"/>
              </a:ext>
            </a:extLst>
          </p:cNvPr>
          <p:cNvGrpSpPr/>
          <p:nvPr/>
        </p:nvGrpSpPr>
        <p:grpSpPr>
          <a:xfrm>
            <a:off x="8300490" y="2726934"/>
            <a:ext cx="1801949" cy="1037201"/>
            <a:chOff x="5182716" y="2583714"/>
            <a:chExt cx="1801949" cy="1037201"/>
          </a:xfrm>
        </p:grpSpPr>
        <p:pic>
          <p:nvPicPr>
            <p:cNvPr id="42" name="그림 41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50A575E2-F4DF-3645-8A14-1BE256D64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50CBC0-4A70-DC4A-86B6-883F0842E2CB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986325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372B63D-E03D-1940-AB45-DCB03E7D2377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7982979" y="2205610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196987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004209E-AC2F-5045-BE16-6D25234321FC}"/>
              </a:ext>
            </a:extLst>
          </p:cNvPr>
          <p:cNvCxnSpPr>
            <a:cxnSpLocks/>
          </p:cNvCxnSpPr>
          <p:nvPr/>
        </p:nvCxnSpPr>
        <p:spPr>
          <a:xfrm>
            <a:off x="9110408" y="2196987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DFDC9BE-B0B2-9B4C-BAAE-05120FA26C10}"/>
              </a:ext>
            </a:extLst>
          </p:cNvPr>
          <p:cNvCxnSpPr>
            <a:cxnSpLocks/>
          </p:cNvCxnSpPr>
          <p:nvPr/>
        </p:nvCxnSpPr>
        <p:spPr>
          <a:xfrm flipH="1" flipV="1">
            <a:off x="4082669" y="3245534"/>
            <a:ext cx="4353428" cy="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위쪽 화살표[U] 58">
            <a:extLst>
              <a:ext uri="{FF2B5EF4-FFF2-40B4-BE49-F238E27FC236}">
                <a16:creationId xmlns:a16="http://schemas.microsoft.com/office/drawing/2014/main" id="{B3EF7AFD-1383-D940-88DD-C98804595038}"/>
              </a:ext>
            </a:extLst>
          </p:cNvPr>
          <p:cNvSpPr/>
          <p:nvPr/>
        </p:nvSpPr>
        <p:spPr>
          <a:xfrm rot="20878365">
            <a:off x="3500809" y="3740966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2EA103-0E7C-B149-B3E5-2A861066CC2D}"/>
              </a:ext>
            </a:extLst>
          </p:cNvPr>
          <p:cNvGrpSpPr/>
          <p:nvPr/>
        </p:nvGrpSpPr>
        <p:grpSpPr>
          <a:xfrm>
            <a:off x="1684982" y="3567216"/>
            <a:ext cx="535680" cy="403730"/>
            <a:chOff x="936434" y="3573840"/>
            <a:chExt cx="914400" cy="674374"/>
          </a:xfrm>
        </p:grpSpPr>
        <p:sp>
          <p:nvSpPr>
            <p:cNvPr id="60" name="타원형 설명선[O] 59">
              <a:extLst>
                <a:ext uri="{FF2B5EF4-FFF2-40B4-BE49-F238E27FC236}">
                  <a16:creationId xmlns:a16="http://schemas.microsoft.com/office/drawing/2014/main" id="{7064FEBE-B36F-484D-9DA2-BDD28BB552FC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EB2DF6-88F2-A846-A117-DED1089CB56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4F94D67-7AD0-9046-9757-51B34BE03FCF}"/>
              </a:ext>
            </a:extLst>
          </p:cNvPr>
          <p:cNvGrpSpPr/>
          <p:nvPr/>
        </p:nvGrpSpPr>
        <p:grpSpPr>
          <a:xfrm>
            <a:off x="4857824" y="3775050"/>
            <a:ext cx="535680" cy="403730"/>
            <a:chOff x="936434" y="3573840"/>
            <a:chExt cx="914400" cy="674374"/>
          </a:xfrm>
        </p:grpSpPr>
        <p:sp>
          <p:nvSpPr>
            <p:cNvPr id="64" name="타원형 설명선[O] 63">
              <a:extLst>
                <a:ext uri="{FF2B5EF4-FFF2-40B4-BE49-F238E27FC236}">
                  <a16:creationId xmlns:a16="http://schemas.microsoft.com/office/drawing/2014/main" id="{07D2A227-1B59-CC45-922E-539577AE34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C04A7F-F57C-944E-895E-36B5F65554DD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2B9A41B-E9AF-EF42-BE06-E9950BB9EAB3}"/>
              </a:ext>
            </a:extLst>
          </p:cNvPr>
          <p:cNvGrpSpPr/>
          <p:nvPr/>
        </p:nvGrpSpPr>
        <p:grpSpPr>
          <a:xfrm>
            <a:off x="4875386" y="872245"/>
            <a:ext cx="535680" cy="403730"/>
            <a:chOff x="936434" y="3573840"/>
            <a:chExt cx="914400" cy="674374"/>
          </a:xfrm>
        </p:grpSpPr>
        <p:sp>
          <p:nvSpPr>
            <p:cNvPr id="67" name="타원형 설명선[O] 66">
              <a:extLst>
                <a:ext uri="{FF2B5EF4-FFF2-40B4-BE49-F238E27FC236}">
                  <a16:creationId xmlns:a16="http://schemas.microsoft.com/office/drawing/2014/main" id="{39C9F88F-0A5B-AD47-AB53-292C1230B3C5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B95887-F9DA-1844-A315-8FCBC412E54B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20501F-F01E-FA48-8659-778B71095033}"/>
              </a:ext>
            </a:extLst>
          </p:cNvPr>
          <p:cNvGrpSpPr/>
          <p:nvPr/>
        </p:nvGrpSpPr>
        <p:grpSpPr>
          <a:xfrm>
            <a:off x="3476244" y="872245"/>
            <a:ext cx="535680" cy="403730"/>
            <a:chOff x="936434" y="3573840"/>
            <a:chExt cx="914400" cy="674374"/>
          </a:xfrm>
        </p:grpSpPr>
        <p:sp>
          <p:nvSpPr>
            <p:cNvPr id="71" name="타원형 설명선[O] 70">
              <a:extLst>
                <a:ext uri="{FF2B5EF4-FFF2-40B4-BE49-F238E27FC236}">
                  <a16:creationId xmlns:a16="http://schemas.microsoft.com/office/drawing/2014/main" id="{C9C19C59-7282-E74C-BD79-6D8528CC96E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E9C39D6-3A5F-AE4C-A07C-434612F75FE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3EC043-425B-A74A-ABBC-51950434FD22}"/>
              </a:ext>
            </a:extLst>
          </p:cNvPr>
          <p:cNvGrpSpPr/>
          <p:nvPr/>
        </p:nvGrpSpPr>
        <p:grpSpPr>
          <a:xfrm>
            <a:off x="2015461" y="915927"/>
            <a:ext cx="535680" cy="403730"/>
            <a:chOff x="936433" y="3573840"/>
            <a:chExt cx="914399" cy="674374"/>
          </a:xfrm>
        </p:grpSpPr>
        <p:sp>
          <p:nvSpPr>
            <p:cNvPr id="82" name="타원형 설명선[O] 81">
              <a:extLst>
                <a:ext uri="{FF2B5EF4-FFF2-40B4-BE49-F238E27FC236}">
                  <a16:creationId xmlns:a16="http://schemas.microsoft.com/office/drawing/2014/main" id="{E2FB0D74-5DA9-ED4E-BD12-756450F44591}"/>
                </a:ext>
              </a:extLst>
            </p:cNvPr>
            <p:cNvSpPr/>
            <p:nvPr/>
          </p:nvSpPr>
          <p:spPr>
            <a:xfrm>
              <a:off x="936433" y="3635566"/>
              <a:ext cx="914399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5977B8-EAAF-FB44-A224-D606A689270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AF1F6B-2F62-5B45-9AB7-29CD6FD87BE9}"/>
              </a:ext>
            </a:extLst>
          </p:cNvPr>
          <p:cNvGrpSpPr/>
          <p:nvPr/>
        </p:nvGrpSpPr>
        <p:grpSpPr>
          <a:xfrm>
            <a:off x="10791339" y="1081570"/>
            <a:ext cx="535680" cy="403730"/>
            <a:chOff x="936434" y="3573840"/>
            <a:chExt cx="914400" cy="674374"/>
          </a:xfrm>
        </p:grpSpPr>
        <p:sp>
          <p:nvSpPr>
            <p:cNvPr id="85" name="타원형 설명선[O] 84">
              <a:extLst>
                <a:ext uri="{FF2B5EF4-FFF2-40B4-BE49-F238E27FC236}">
                  <a16:creationId xmlns:a16="http://schemas.microsoft.com/office/drawing/2014/main" id="{A9C45893-2B80-0549-AEF6-71E7E3B211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7C1D3A5-263A-6D47-AED2-87215FEFA12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1D3B3B2-1C51-3A40-A2A3-0311621059EF}"/>
              </a:ext>
            </a:extLst>
          </p:cNvPr>
          <p:cNvGrpSpPr/>
          <p:nvPr/>
        </p:nvGrpSpPr>
        <p:grpSpPr>
          <a:xfrm>
            <a:off x="9404154" y="959544"/>
            <a:ext cx="535680" cy="403730"/>
            <a:chOff x="936434" y="3573840"/>
            <a:chExt cx="914400" cy="674374"/>
          </a:xfrm>
        </p:grpSpPr>
        <p:sp>
          <p:nvSpPr>
            <p:cNvPr id="88" name="타원형 설명선[O] 87">
              <a:extLst>
                <a:ext uri="{FF2B5EF4-FFF2-40B4-BE49-F238E27FC236}">
                  <a16:creationId xmlns:a16="http://schemas.microsoft.com/office/drawing/2014/main" id="{34F800A1-30CF-454C-8ECA-2614A5314C0E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3473978-1909-F549-A609-51ECF52097A3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6273FA-E390-CE45-8900-AB19D39E5625}"/>
              </a:ext>
            </a:extLst>
          </p:cNvPr>
          <p:cNvGrpSpPr/>
          <p:nvPr/>
        </p:nvGrpSpPr>
        <p:grpSpPr>
          <a:xfrm>
            <a:off x="7982979" y="959544"/>
            <a:ext cx="535680" cy="403730"/>
            <a:chOff x="936434" y="3573840"/>
            <a:chExt cx="914400" cy="674374"/>
          </a:xfrm>
        </p:grpSpPr>
        <p:sp>
          <p:nvSpPr>
            <p:cNvPr id="91" name="타원형 설명선[O] 90">
              <a:extLst>
                <a:ext uri="{FF2B5EF4-FFF2-40B4-BE49-F238E27FC236}">
                  <a16:creationId xmlns:a16="http://schemas.microsoft.com/office/drawing/2014/main" id="{266DDE36-B16A-D74F-8805-033FBD2B4B9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B10A942-4AAD-AE40-BE26-06252A07E0C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D83EBC5-25EC-F749-96F7-E52E655AA6C0}"/>
              </a:ext>
            </a:extLst>
          </p:cNvPr>
          <p:cNvGrpSpPr/>
          <p:nvPr/>
        </p:nvGrpSpPr>
        <p:grpSpPr>
          <a:xfrm>
            <a:off x="10543352" y="3769081"/>
            <a:ext cx="535680" cy="403730"/>
            <a:chOff x="936434" y="3573840"/>
            <a:chExt cx="914400" cy="674374"/>
          </a:xfrm>
        </p:grpSpPr>
        <p:sp>
          <p:nvSpPr>
            <p:cNvPr id="94" name="타원형 설명선[O] 93">
              <a:extLst>
                <a:ext uri="{FF2B5EF4-FFF2-40B4-BE49-F238E27FC236}">
                  <a16:creationId xmlns:a16="http://schemas.microsoft.com/office/drawing/2014/main" id="{B1ED8351-1A2C-894B-B404-2BE1D867C953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FBBB9E1-EB0C-D848-903C-93408D23C859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DD2489-4BFA-BF47-8BE5-11AA4259FC0E}"/>
              </a:ext>
            </a:extLst>
          </p:cNvPr>
          <p:cNvGrpSpPr/>
          <p:nvPr/>
        </p:nvGrpSpPr>
        <p:grpSpPr>
          <a:xfrm>
            <a:off x="9000325" y="3802505"/>
            <a:ext cx="535680" cy="403730"/>
            <a:chOff x="936434" y="3573840"/>
            <a:chExt cx="914400" cy="674374"/>
          </a:xfrm>
        </p:grpSpPr>
        <p:sp>
          <p:nvSpPr>
            <p:cNvPr id="97" name="타원형 설명선[O] 96">
              <a:extLst>
                <a:ext uri="{FF2B5EF4-FFF2-40B4-BE49-F238E27FC236}">
                  <a16:creationId xmlns:a16="http://schemas.microsoft.com/office/drawing/2014/main" id="{C93A3B5A-41EE-2A49-ADEB-DABE1D1D13E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447959-6001-D741-899F-7D302A84D741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50E0CEC-F083-EA44-AA79-7E40CCB8B3D1}"/>
              </a:ext>
            </a:extLst>
          </p:cNvPr>
          <p:cNvGrpSpPr/>
          <p:nvPr/>
        </p:nvGrpSpPr>
        <p:grpSpPr>
          <a:xfrm>
            <a:off x="7828066" y="3811837"/>
            <a:ext cx="535680" cy="403730"/>
            <a:chOff x="936434" y="3573840"/>
            <a:chExt cx="914400" cy="674374"/>
          </a:xfrm>
        </p:grpSpPr>
        <p:sp>
          <p:nvSpPr>
            <p:cNvPr id="100" name="타원형 설명선[O] 99">
              <a:extLst>
                <a:ext uri="{FF2B5EF4-FFF2-40B4-BE49-F238E27FC236}">
                  <a16:creationId xmlns:a16="http://schemas.microsoft.com/office/drawing/2014/main" id="{AB281645-10B3-384D-9E00-7A13CFCD3FED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2D0EE73-D75D-C748-A6E1-E54FBD082CDC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D94A571-B819-4345-862A-B2A179269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39599" y="4042546"/>
            <a:ext cx="1158719" cy="119609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F1C68DB-03EC-0A48-AA75-9D76D42C6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95522" y="4042546"/>
            <a:ext cx="1158719" cy="119609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F01BD46B-A237-7C46-AB56-071834776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82799" y="4042546"/>
            <a:ext cx="1158719" cy="119609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117B090-ACB7-6E41-A77C-C6082C4E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58095" y="1303226"/>
            <a:ext cx="1158719" cy="119609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2C7BBF18-972E-5443-A97F-F1FAAB12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84192" y="1103860"/>
            <a:ext cx="1158719" cy="119609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6EB2E38-F37F-484D-B419-EB23DC63F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71469" y="1103860"/>
            <a:ext cx="1158719" cy="1196097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1092843"/>
            <a:ext cx="1158719" cy="119609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87BDB40-1914-9141-84B2-5E0C6704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1092843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64816" y="1303328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4177565"/>
            <a:ext cx="1158719" cy="119609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4DF6C73A-2213-CB42-A967-89E868138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4177565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32625" y="4098254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216374" y="5373662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845503" y="5413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2450534" y="2726934"/>
            <a:ext cx="1801949" cy="1037201"/>
            <a:chOff x="5182716" y="2583714"/>
            <a:chExt cx="1801949" cy="1037201"/>
          </a:xfrm>
        </p:grpSpPr>
        <p:pic>
          <p:nvPicPr>
            <p:cNvPr id="8" name="그림 7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60EE28FF-A42C-4447-BBFE-FA4D02E2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986D3-A643-4142-9E4F-1E8952F1B5DC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96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23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sp>
        <p:nvSpPr>
          <p:cNvPr id="34" name="위쪽 화살표[U] 33">
            <a:extLst>
              <a:ext uri="{FF2B5EF4-FFF2-40B4-BE49-F238E27FC236}">
                <a16:creationId xmlns:a16="http://schemas.microsoft.com/office/drawing/2014/main" id="{0398FE97-AA34-1146-B165-21A9E9D42F33}"/>
              </a:ext>
            </a:extLst>
          </p:cNvPr>
          <p:cNvSpPr/>
          <p:nvPr/>
        </p:nvSpPr>
        <p:spPr>
          <a:xfrm rot="2417167">
            <a:off x="2665824" y="368735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위쪽 화살표[U] 34">
            <a:extLst>
              <a:ext uri="{FF2B5EF4-FFF2-40B4-BE49-F238E27FC236}">
                <a16:creationId xmlns:a16="http://schemas.microsoft.com/office/drawing/2014/main" id="{8B2B823E-26A5-8A42-BBBC-C5C904174314}"/>
              </a:ext>
            </a:extLst>
          </p:cNvPr>
          <p:cNvSpPr/>
          <p:nvPr/>
        </p:nvSpPr>
        <p:spPr>
          <a:xfrm rot="3362349">
            <a:off x="3272420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쪽 화살표[U] 35">
            <a:extLst>
              <a:ext uri="{FF2B5EF4-FFF2-40B4-BE49-F238E27FC236}">
                <a16:creationId xmlns:a16="http://schemas.microsoft.com/office/drawing/2014/main" id="{6AEA750B-763E-EE47-9E68-22703B6114EA}"/>
              </a:ext>
            </a:extLst>
          </p:cNvPr>
          <p:cNvSpPr/>
          <p:nvPr/>
        </p:nvSpPr>
        <p:spPr>
          <a:xfrm rot="5400000">
            <a:off x="3986338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536E3AB0-9FF6-8F48-B999-B067887FE524}"/>
              </a:ext>
            </a:extLst>
          </p:cNvPr>
          <p:cNvSpPr/>
          <p:nvPr/>
        </p:nvSpPr>
        <p:spPr>
          <a:xfrm rot="8219525">
            <a:off x="3251492" y="3688872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37EE20E8-E4BD-9848-A669-48A3863E6822}"/>
              </a:ext>
            </a:extLst>
          </p:cNvPr>
          <p:cNvSpPr/>
          <p:nvPr/>
        </p:nvSpPr>
        <p:spPr>
          <a:xfrm rot="18496282">
            <a:off x="2613048" y="2101365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9" name="그래픽 38" descr="봉투 단색으로 채워진">
            <a:extLst>
              <a:ext uri="{FF2B5EF4-FFF2-40B4-BE49-F238E27FC236}">
                <a16:creationId xmlns:a16="http://schemas.microsoft.com/office/drawing/2014/main" id="{2646499C-8D23-414B-9D50-8FE4E0810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795" y="3404538"/>
            <a:ext cx="781184" cy="781184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20C194F0-A6A0-DF46-B86A-3CE2E1409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7104" y="1509298"/>
            <a:ext cx="648219" cy="648219"/>
          </a:xfrm>
          <a:prstGeom prst="rect">
            <a:avLst/>
          </a:prstGeom>
        </p:spPr>
      </p:pic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1AE4E7A8-54C9-B94B-9FEB-BA058354FE15}"/>
              </a:ext>
            </a:extLst>
          </p:cNvPr>
          <p:cNvSpPr/>
          <p:nvPr/>
        </p:nvSpPr>
        <p:spPr>
          <a:xfrm>
            <a:off x="5417503" y="1168641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869C4-1242-564C-B390-64E725E0BDE1}"/>
              </a:ext>
            </a:extLst>
          </p:cNvPr>
          <p:cNvSpPr txBox="1"/>
          <p:nvPr/>
        </p:nvSpPr>
        <p:spPr>
          <a:xfrm>
            <a:off x="5111976" y="768021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3" name="위쪽 화살표[U] 42">
            <a:extLst>
              <a:ext uri="{FF2B5EF4-FFF2-40B4-BE49-F238E27FC236}">
                <a16:creationId xmlns:a16="http://schemas.microsoft.com/office/drawing/2014/main" id="{97802D52-9F77-1E40-9220-596C5733DF40}"/>
              </a:ext>
            </a:extLst>
          </p:cNvPr>
          <p:cNvSpPr/>
          <p:nvPr/>
        </p:nvSpPr>
        <p:spPr>
          <a:xfrm rot="7565232">
            <a:off x="8830193" y="210369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위쪽 화살표[U] 43">
            <a:extLst>
              <a:ext uri="{FF2B5EF4-FFF2-40B4-BE49-F238E27FC236}">
                <a16:creationId xmlns:a16="http://schemas.microsoft.com/office/drawing/2014/main" id="{60C08D9F-1E14-D441-A4F1-F19DA2A6AA4D}"/>
              </a:ext>
            </a:extLst>
          </p:cNvPr>
          <p:cNvSpPr/>
          <p:nvPr/>
        </p:nvSpPr>
        <p:spPr>
          <a:xfrm rot="3362349">
            <a:off x="9474916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위쪽 화살표[U] 44">
            <a:extLst>
              <a:ext uri="{FF2B5EF4-FFF2-40B4-BE49-F238E27FC236}">
                <a16:creationId xmlns:a16="http://schemas.microsoft.com/office/drawing/2014/main" id="{9DBCAA62-91FA-8246-B958-C3651816B010}"/>
              </a:ext>
            </a:extLst>
          </p:cNvPr>
          <p:cNvSpPr/>
          <p:nvPr/>
        </p:nvSpPr>
        <p:spPr>
          <a:xfrm rot="8219525">
            <a:off x="9377759" y="3699571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위쪽 화살표[U] 45">
            <a:extLst>
              <a:ext uri="{FF2B5EF4-FFF2-40B4-BE49-F238E27FC236}">
                <a16:creationId xmlns:a16="http://schemas.microsoft.com/office/drawing/2014/main" id="{3F2E8D38-B202-024B-A05C-EC4F236F54E9}"/>
              </a:ext>
            </a:extLst>
          </p:cNvPr>
          <p:cNvSpPr/>
          <p:nvPr/>
        </p:nvSpPr>
        <p:spPr>
          <a:xfrm rot="13382306">
            <a:off x="8798150" y="368967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7" name="그래픽 46" descr="봉투 단색으로 채워진">
            <a:extLst>
              <a:ext uri="{FF2B5EF4-FFF2-40B4-BE49-F238E27FC236}">
                <a16:creationId xmlns:a16="http://schemas.microsoft.com/office/drawing/2014/main" id="{BD08FA2D-D100-C64E-8310-F6A28E83D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314" y="1630131"/>
            <a:ext cx="781184" cy="781184"/>
          </a:xfrm>
          <a:prstGeom prst="rect">
            <a:avLst/>
          </a:prstGeom>
        </p:spPr>
      </p:pic>
      <p:pic>
        <p:nvPicPr>
          <p:cNvPr id="48" name="그래픽 47" descr="봉투 열기 단색으로 채워진">
            <a:extLst>
              <a:ext uri="{FF2B5EF4-FFF2-40B4-BE49-F238E27FC236}">
                <a16:creationId xmlns:a16="http://schemas.microsoft.com/office/drawing/2014/main" id="{64006DEF-8F2D-E244-9499-B85E70988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540" y="3541585"/>
            <a:ext cx="648219" cy="648219"/>
          </a:xfrm>
          <a:prstGeom prst="rect">
            <a:avLst/>
          </a:prstGeom>
        </p:spPr>
      </p:pic>
      <p:sp>
        <p:nvSpPr>
          <p:cNvPr id="50" name="위쪽 화살표[U] 49">
            <a:extLst>
              <a:ext uri="{FF2B5EF4-FFF2-40B4-BE49-F238E27FC236}">
                <a16:creationId xmlns:a16="http://schemas.microsoft.com/office/drawing/2014/main" id="{11B30B9A-6A8B-A84C-B1A9-AD539E0DF8BC}"/>
              </a:ext>
            </a:extLst>
          </p:cNvPr>
          <p:cNvSpPr/>
          <p:nvPr/>
        </p:nvSpPr>
        <p:spPr>
          <a:xfrm rot="16200000">
            <a:off x="7974540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4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8986</TotalTime>
  <Words>672</Words>
  <Application>Microsoft Macintosh PowerPoint</Application>
  <PresentationFormat>와이드스크린</PresentationFormat>
  <Paragraphs>275</Paragraphs>
  <Slides>44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BM DoHyeon OTF</vt:lpstr>
      <vt:lpstr>BM HANNA Air OTF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김재영</dc:creator>
  <cp:lastModifiedBy>김재영</cp:lastModifiedBy>
  <cp:revision>13</cp:revision>
  <dcterms:created xsi:type="dcterms:W3CDTF">2022-01-30T12:52:06Z</dcterms:created>
  <dcterms:modified xsi:type="dcterms:W3CDTF">2022-09-10T04:01:28Z</dcterms:modified>
</cp:coreProperties>
</file>